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825500" rtl="0" fontAlgn="auto" latinLnBrk="0" hangingPunct="0">
      <a:lnSpc>
        <a:spcPct val="100000"/>
      </a:lnSpc>
      <a:spcBef>
        <a:spcPts val="59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457200" algn="l" defTabSz="825500" rtl="0" fontAlgn="auto" latinLnBrk="0" hangingPunct="0">
      <a:lnSpc>
        <a:spcPct val="100000"/>
      </a:lnSpc>
      <a:spcBef>
        <a:spcPts val="59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914400" algn="l" defTabSz="825500" rtl="0" fontAlgn="auto" latinLnBrk="0" hangingPunct="0">
      <a:lnSpc>
        <a:spcPct val="100000"/>
      </a:lnSpc>
      <a:spcBef>
        <a:spcPts val="59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1371600" algn="l" defTabSz="825500" rtl="0" fontAlgn="auto" latinLnBrk="0" hangingPunct="0">
      <a:lnSpc>
        <a:spcPct val="100000"/>
      </a:lnSpc>
      <a:spcBef>
        <a:spcPts val="59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1828800" algn="l" defTabSz="825500" rtl="0" fontAlgn="auto" latinLnBrk="0" hangingPunct="0">
      <a:lnSpc>
        <a:spcPct val="100000"/>
      </a:lnSpc>
      <a:spcBef>
        <a:spcPts val="59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2286000" algn="l" defTabSz="825500" rtl="0" fontAlgn="auto" latinLnBrk="0" hangingPunct="0">
      <a:lnSpc>
        <a:spcPct val="100000"/>
      </a:lnSpc>
      <a:spcBef>
        <a:spcPts val="59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2743200" algn="l" defTabSz="825500" rtl="0" fontAlgn="auto" latinLnBrk="0" hangingPunct="0">
      <a:lnSpc>
        <a:spcPct val="100000"/>
      </a:lnSpc>
      <a:spcBef>
        <a:spcPts val="59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3200400" algn="l" defTabSz="825500" rtl="0" fontAlgn="auto" latinLnBrk="0" hangingPunct="0">
      <a:lnSpc>
        <a:spcPct val="100000"/>
      </a:lnSpc>
      <a:spcBef>
        <a:spcPts val="59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3657600" algn="l" defTabSz="825500" rtl="0" fontAlgn="auto" latinLnBrk="0" hangingPunct="0">
      <a:lnSpc>
        <a:spcPct val="100000"/>
      </a:lnSpc>
      <a:spcBef>
        <a:spcPts val="59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 b="def" i="def"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 b="def" i="def"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 b="def" i="def"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 b="def" i="def"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 b="def" i="def"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21" name="Shape 21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</Relationships>
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hape 25"/>
          <p:cNvSpPr/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26" name="Shape 26"/>
          <p:cNvSpPr/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spcBef>
                <a:spcPts val="2000"/>
              </a:spcBef>
              <a:defRPr sz="3000">
                <a:latin typeface="Open Sans"/>
                <a:ea typeface="Open Sans"/>
                <a:cs typeface="Open Sans"/>
                <a:sym typeface="Open Sans"/>
              </a:defRPr>
            </a:pPr>
          </a:p>
        </p:txBody>
      </p:sp>
    </p:spTree>
  </p:cSld>
  <p:clrMapOvr>
    <a:masterClrMapping/>
  </p:clrMapOvr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Numéro de diapositiv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slideLayout" Target="../slideLayouts/slideLayout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li5.png" descr="obli5.png"/>
          <p:cNvPicPr>
            <a:picLocks noChangeAspect="1"/>
          </p:cNvPicPr>
          <p:nvPr/>
        </p:nvPicPr>
        <p:blipFill>
          <a:blip r:embed="rId2">
            <a:extLst/>
          </a:blip>
          <a:srcRect l="0" t="10272" r="0" b="2593"/>
          <a:stretch>
            <a:fillRect/>
          </a:stretch>
        </p:blipFill>
        <p:spPr>
          <a:xfrm>
            <a:off x="634056" y="-596"/>
            <a:ext cx="180322" cy="13717119"/>
          </a:xfrm>
          <a:prstGeom prst="rect">
            <a:avLst/>
          </a:prstGeom>
          <a:ln w="25400">
            <a:miter lim="400000"/>
          </a:ln>
        </p:spPr>
      </p:pic>
      <p:sp>
        <p:nvSpPr>
          <p:cNvPr id="3" name="Cercle"/>
          <p:cNvSpPr/>
          <p:nvPr/>
        </p:nvSpPr>
        <p:spPr>
          <a:xfrm>
            <a:off x="252998" y="369462"/>
            <a:ext cx="942299" cy="942300"/>
          </a:xfrm>
          <a:prstGeom prst="ellipse">
            <a:avLst/>
          </a:prstGeom>
          <a:solidFill>
            <a:srgbClr val="FFFFFF"/>
          </a:solidFill>
          <a:ln w="38100">
            <a:solidFill>
              <a:srgbClr val="53697A"/>
            </a:solidFill>
            <a:miter lim="400000"/>
          </a:ln>
        </p:spPr>
        <p:txBody>
          <a:bodyPr lIns="0" tIns="0" rIns="0" bIns="0" anchor="ctr"/>
          <a:lstStyle/>
          <a:p>
            <a:pPr algn="ctr">
              <a:spcBef>
                <a:spcPts val="0"/>
              </a:spcBef>
              <a:defRPr sz="3200">
                <a:solidFill>
                  <a:srgbClr val="FFFFFF"/>
                </a:solidFill>
                <a:latin typeface="Open Sans Medium"/>
                <a:ea typeface="Open Sans Medium"/>
                <a:cs typeface="Open Sans Medium"/>
                <a:sym typeface="Open Sans Medium"/>
              </a:defRPr>
            </a:pPr>
          </a:p>
        </p:txBody>
      </p:sp>
      <p:pic>
        <p:nvPicPr>
          <p:cNvPr id="4" name="CRIAVS-m.png" descr="CRIAVS-m.pn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401313" y="580207"/>
            <a:ext cx="645670" cy="520810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Texte du titre"/>
          <p:cNvSpPr txBox="1"/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b">
            <a:normAutofit fontScale="100000" lnSpcReduction="0"/>
          </a:bodyPr>
          <a:lstStyle/>
          <a:p>
            <a:pPr/>
            <a:r>
              <a:t>Texte du titre</a:t>
            </a:r>
          </a:p>
        </p:txBody>
      </p:sp>
      <p:sp>
        <p:nvSpPr>
          <p:cNvPr id="6" name="Texte niveau 1…"/>
          <p:cNvSpPr txBox="1"/>
          <p:nvPr>
            <p:ph type="body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normAutofit fontScale="100000" lnSpcReduction="0"/>
          </a:bodyPr>
          <a:lstStyle/>
          <a:p>
            <a:pPr/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7" name="Numéro de diapositive"/>
          <p:cNvSpPr txBox="1"/>
          <p:nvPr>
            <p:ph type="sldNum" sz="quarter" idx="2"/>
          </p:nvPr>
        </p:nvSpPr>
        <p:spPr>
          <a:xfrm>
            <a:off x="11954519" y="13081000"/>
            <a:ext cx="462262" cy="5207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 algn="ctr">
              <a:spcBef>
                <a:spcPts val="0"/>
              </a:spcBef>
              <a:defRPr sz="2400">
                <a:latin typeface="Open Sans Light"/>
                <a:ea typeface="Open Sans Light"/>
                <a:cs typeface="Open Sans Light"/>
                <a:sym typeface="Open Sans Light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4"/>
  </p:sldLayoutIdLst>
  <p:transition xmlns:p14="http://schemas.microsoft.com/office/powerpoint/2010/main" spd="med" advClick="1"/>
  <p:txStyles>
    <p:title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200" u="none">
          <a:solidFill>
            <a:srgbClr val="000000"/>
          </a:solidFill>
          <a:uFillTx/>
          <a:latin typeface="Open Sans Medium"/>
          <a:ea typeface="Open Sans Medium"/>
          <a:cs typeface="Open Sans Medium"/>
          <a:sym typeface="Open Sans Medium"/>
        </a:defRPr>
      </a:lvl1pPr>
      <a:lvl2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200" u="none">
          <a:solidFill>
            <a:srgbClr val="000000"/>
          </a:solidFill>
          <a:uFillTx/>
          <a:latin typeface="Open Sans Medium"/>
          <a:ea typeface="Open Sans Medium"/>
          <a:cs typeface="Open Sans Medium"/>
          <a:sym typeface="Open Sans Medium"/>
        </a:defRPr>
      </a:lvl2pPr>
      <a:lvl3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200" u="none">
          <a:solidFill>
            <a:srgbClr val="000000"/>
          </a:solidFill>
          <a:uFillTx/>
          <a:latin typeface="Open Sans Medium"/>
          <a:ea typeface="Open Sans Medium"/>
          <a:cs typeface="Open Sans Medium"/>
          <a:sym typeface="Open Sans Medium"/>
        </a:defRPr>
      </a:lvl3pPr>
      <a:lvl4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200" u="none">
          <a:solidFill>
            <a:srgbClr val="000000"/>
          </a:solidFill>
          <a:uFillTx/>
          <a:latin typeface="Open Sans Medium"/>
          <a:ea typeface="Open Sans Medium"/>
          <a:cs typeface="Open Sans Medium"/>
          <a:sym typeface="Open Sans Medium"/>
        </a:defRPr>
      </a:lvl4pPr>
      <a:lvl5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200" u="none">
          <a:solidFill>
            <a:srgbClr val="000000"/>
          </a:solidFill>
          <a:uFillTx/>
          <a:latin typeface="Open Sans Medium"/>
          <a:ea typeface="Open Sans Medium"/>
          <a:cs typeface="Open Sans Medium"/>
          <a:sym typeface="Open Sans Medium"/>
        </a:defRPr>
      </a:lvl5pPr>
      <a:lvl6pPr marL="0" marR="0" indent="2286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200" u="none">
          <a:solidFill>
            <a:srgbClr val="000000"/>
          </a:solidFill>
          <a:uFillTx/>
          <a:latin typeface="Open Sans Medium"/>
          <a:ea typeface="Open Sans Medium"/>
          <a:cs typeface="Open Sans Medium"/>
          <a:sym typeface="Open Sans Medium"/>
        </a:defRPr>
      </a:lvl6pPr>
      <a:lvl7pPr marL="0" marR="0" indent="2743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200" u="none">
          <a:solidFill>
            <a:srgbClr val="000000"/>
          </a:solidFill>
          <a:uFillTx/>
          <a:latin typeface="Open Sans Medium"/>
          <a:ea typeface="Open Sans Medium"/>
          <a:cs typeface="Open Sans Medium"/>
          <a:sym typeface="Open Sans Medium"/>
        </a:defRPr>
      </a:lvl7pPr>
      <a:lvl8pPr marL="0" marR="0" indent="3200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200" u="none">
          <a:solidFill>
            <a:srgbClr val="000000"/>
          </a:solidFill>
          <a:uFillTx/>
          <a:latin typeface="Open Sans Medium"/>
          <a:ea typeface="Open Sans Medium"/>
          <a:cs typeface="Open Sans Medium"/>
          <a:sym typeface="Open Sans Medium"/>
        </a:defRPr>
      </a:lvl8pPr>
      <a:lvl9pPr marL="0" marR="0" indent="3657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200" u="none">
          <a:solidFill>
            <a:srgbClr val="000000"/>
          </a:solidFill>
          <a:uFillTx/>
          <a:latin typeface="Open Sans Medium"/>
          <a:ea typeface="Open Sans Medium"/>
          <a:cs typeface="Open Sans Medium"/>
          <a:sym typeface="Open Sans Medium"/>
        </a:defRPr>
      </a:lvl9pPr>
    </p:titleStyle>
    <p:body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5400" u="none">
          <a:solidFill>
            <a:srgbClr val="000000"/>
          </a:solidFill>
          <a:uFillTx/>
          <a:latin typeface="Open Sans"/>
          <a:ea typeface="Open Sans"/>
          <a:cs typeface="Open Sans"/>
          <a:sym typeface="Open Sans"/>
        </a:defRPr>
      </a:lvl1pPr>
      <a:lvl2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5400" u="none">
          <a:solidFill>
            <a:srgbClr val="000000"/>
          </a:solidFill>
          <a:uFillTx/>
          <a:latin typeface="Open Sans"/>
          <a:ea typeface="Open Sans"/>
          <a:cs typeface="Open Sans"/>
          <a:sym typeface="Open Sans"/>
        </a:defRPr>
      </a:lvl2pPr>
      <a:lvl3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5400" u="none">
          <a:solidFill>
            <a:srgbClr val="000000"/>
          </a:solidFill>
          <a:uFillTx/>
          <a:latin typeface="Open Sans"/>
          <a:ea typeface="Open Sans"/>
          <a:cs typeface="Open Sans"/>
          <a:sym typeface="Open Sans"/>
        </a:defRPr>
      </a:lvl3pPr>
      <a:lvl4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5400" u="none">
          <a:solidFill>
            <a:srgbClr val="000000"/>
          </a:solidFill>
          <a:uFillTx/>
          <a:latin typeface="Open Sans"/>
          <a:ea typeface="Open Sans"/>
          <a:cs typeface="Open Sans"/>
          <a:sym typeface="Open Sans"/>
        </a:defRPr>
      </a:lvl4pPr>
      <a:lvl5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5400" u="none">
          <a:solidFill>
            <a:srgbClr val="000000"/>
          </a:solidFill>
          <a:uFillTx/>
          <a:latin typeface="Open Sans"/>
          <a:ea typeface="Open Sans"/>
          <a:cs typeface="Open Sans"/>
          <a:sym typeface="Open Sans"/>
        </a:defRPr>
      </a:lvl5pPr>
      <a:lvl6pPr marL="0" marR="0" indent="355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5400" u="none">
          <a:solidFill>
            <a:srgbClr val="000000"/>
          </a:solidFill>
          <a:uFillTx/>
          <a:latin typeface="Open Sans"/>
          <a:ea typeface="Open Sans"/>
          <a:cs typeface="Open Sans"/>
          <a:sym typeface="Open Sans"/>
        </a:defRPr>
      </a:lvl6pPr>
      <a:lvl7pPr marL="0" marR="0" indent="711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5400" u="none">
          <a:solidFill>
            <a:srgbClr val="000000"/>
          </a:solidFill>
          <a:uFillTx/>
          <a:latin typeface="Open Sans"/>
          <a:ea typeface="Open Sans"/>
          <a:cs typeface="Open Sans"/>
          <a:sym typeface="Open Sans"/>
        </a:defRPr>
      </a:lvl7pPr>
      <a:lvl8pPr marL="0" marR="0" indent="1066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5400" u="none">
          <a:solidFill>
            <a:srgbClr val="000000"/>
          </a:solidFill>
          <a:uFillTx/>
          <a:latin typeface="Open Sans"/>
          <a:ea typeface="Open Sans"/>
          <a:cs typeface="Open Sans"/>
          <a:sym typeface="Open Sans"/>
        </a:defRPr>
      </a:lvl8pPr>
      <a:lvl9pPr marL="0" marR="0" indent="1422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5400" u="none">
          <a:solidFill>
            <a:srgbClr val="000000"/>
          </a:solidFill>
          <a:uFillTx/>
          <a:latin typeface="Open Sans"/>
          <a:ea typeface="Open Sans"/>
          <a:cs typeface="Open Sans"/>
          <a:sym typeface="Open Sans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Open Sans Light"/>
        </a:defRPr>
      </a:lvl1pPr>
      <a:lvl2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Open Sans Light"/>
        </a:defRPr>
      </a:lvl2pPr>
      <a:lvl3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Open Sans Light"/>
        </a:defRPr>
      </a:lvl3pPr>
      <a:lvl4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Open Sans Light"/>
        </a:defRPr>
      </a:lvl4pPr>
      <a:lvl5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Open Sans Light"/>
        </a:defRPr>
      </a:lvl5pPr>
      <a:lvl6pPr marL="0" marR="0" indent="2286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Open Sans Light"/>
        </a:defRPr>
      </a:lvl6pPr>
      <a:lvl7pPr marL="0" marR="0" indent="2743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Open Sans Light"/>
        </a:defRPr>
      </a:lvl7pPr>
      <a:lvl8pPr marL="0" marR="0" indent="3200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Open Sans Light"/>
        </a:defRPr>
      </a:lvl8pPr>
      <a:lvl9pPr marL="0" marR="0" indent="3657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Open Sans Light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e du titre"/>
          <p:cNvSpPr txBox="1"/>
          <p:nvPr/>
        </p:nvSpPr>
        <p:spPr>
          <a:xfrm>
            <a:off x="2032000" y="1384300"/>
            <a:ext cx="20320000" cy="1270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b">
            <a:normAutofit fontScale="100000" lnSpcReduction="0"/>
          </a:bodyPr>
          <a:lstStyle>
            <a:lvl1pPr>
              <a:spcBef>
                <a:spcPts val="0"/>
              </a:spcBef>
              <a:defRPr sz="6600">
                <a:solidFill>
                  <a:srgbClr val="53697A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/>
            <a:r>
              <a:t>Texte du titre</a:t>
            </a:r>
          </a:p>
        </p:txBody>
      </p:sp>
      <p:sp>
        <p:nvSpPr>
          <p:cNvPr id="24" name="Texte du contenu"/>
          <p:cNvSpPr txBox="1"/>
          <p:nvPr/>
        </p:nvSpPr>
        <p:spPr>
          <a:xfrm>
            <a:off x="2159000" y="3568700"/>
            <a:ext cx="20066000" cy="939914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normAutofit fontScale="100000" lnSpcReduction="0"/>
          </a:bodyPr>
          <a:lstStyle>
            <a:lvl1pPr>
              <a:spcBef>
                <a:spcPts val="0"/>
              </a:spcBef>
              <a:defRPr sz="5000">
                <a:solidFill>
                  <a:srgbClr val="53697A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/>
            <a:r>
              <a:t>Texte du contenu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 upright="0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l" defTabSz="825500" rtl="0" fontAlgn="auto" latinLnBrk="0" hangingPunct="0">
          <a:lnSpc>
            <a:spcPct val="100000"/>
          </a:lnSpc>
          <a:spcBef>
            <a:spcPts val="590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4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 upright="0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l" defTabSz="825500" rtl="0" fontAlgn="auto" latinLnBrk="0" hangingPunct="0">
          <a:lnSpc>
            <a:spcPct val="100000"/>
          </a:lnSpc>
          <a:spcBef>
            <a:spcPts val="590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4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