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media/image1.jpeg" ContentType="image/jpeg"/>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media/image7.jpeg" ContentType="image/jpeg"/>
  <Override PartName="/ppt/media/image8.jpeg" ContentType="image/jpeg"/>
  <Override PartName="/ppt/media/image9.jpeg" ContentType="image/jpeg"/>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media/image10.jpeg" ContentType="image/jpeg"/>
  <Override PartName="/ppt/notesSlides/notesSlide18.xml" ContentType="application/vnd.openxmlformats-officedocument.presentationml.notesSlide+xml"/>
  <Override PartName="/ppt/notesSlides/notesSlide19.xml" ContentType="application/vnd.openxmlformats-officedocument.presentationml.notesSlide+xml"/>
  <Override PartName="/ppt/media/image11.jpeg" ContentType="image/jpeg"/>
  <Override PartName="/ppt/media/image12.jpeg" ContentType="image/jpeg"/>
  <Override PartName="/ppt/media/image13.jpeg" ContentType="image/jpeg"/>
  <Override PartName="/ppt/media/image14.jpeg" ContentType="image/jpeg"/>
  <Override PartName="/ppt/media/image15.jpeg" ContentType="image/jpeg"/>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media/image16.jpeg" ContentType="image/jpeg"/>
  <Override PartName="/ppt/notesSlides/notesSlide66.xml" ContentType="application/vnd.openxmlformats-officedocument.presentationml.notesSlide+xml"/>
  <Override PartName="/ppt/media/image17.jpeg" ContentType="image/jpeg"/>
  <Override PartName="/ppt/notesSlides/notesSlide67.xml" ContentType="application/vnd.openxmlformats-officedocument.presentationml.notesSlide+xml"/>
  <Override PartName="/ppt/media/image18.jpeg" ContentType="image/jpeg"/>
  <Override PartName="/ppt/notesSlides/notesSlide68.xml" ContentType="application/vnd.openxmlformats-officedocument.presentationml.notesSlide+xml"/>
  <Override PartName="/ppt/media/image19.jpeg" ContentType="image/jpeg"/>
  <Override PartName="/ppt/media/image20.jpeg" ContentType="image/jpeg"/>
  <Override PartName="/ppt/notesSlides/notesSlide69.xml" ContentType="application/vnd.openxmlformats-officedocument.presentationml.notesSlide+xml"/>
  <Override PartName="/ppt/media/image21.jpeg" ContentType="image/jpeg"/>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media/image22.jpeg" ContentType="image/jpeg"/>
  <Override PartName="/ppt/media/image23.jpeg" ContentType="image/jpeg"/>
  <Override PartName="/ppt/media/image24.jpeg" ContentType="image/jpeg"/>
  <Override PartName="/ppt/media/image25.jpeg" ContentType="image/jpeg"/>
  <Override PartName="/ppt/notesSlides/notesSlide74.xml" ContentType="application/vnd.openxmlformats-officedocument.presentationml.notes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 id="322" r:id="rId74"/>
    <p:sldId id="323" r:id="rId75"/>
    <p:sldId id="324" r:id="rId76"/>
    <p:sldId id="325" r:id="rId77"/>
    <p:sldId id="326" r:id="rId78"/>
    <p:sldId id="327" r:id="rId79"/>
    <p:sldId id="328" r:id="rId80"/>
    <p:sldId id="329" r:id="rId81"/>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825500" rtl="0" fontAlgn="auto" latinLnBrk="0" hangingPunct="0">
      <a:lnSpc>
        <a:spcPct val="100000"/>
      </a:lnSpc>
      <a:spcBef>
        <a:spcPts val="5900"/>
      </a:spcBef>
      <a:spcAft>
        <a:spcPts val="0"/>
      </a:spcAft>
      <a:buClrTx/>
      <a:buSzTx/>
      <a:buFontTx/>
      <a:buNone/>
      <a:tabLst/>
      <a:defRPr b="0" baseline="0" cap="none" i="0" spc="0" strike="noStrike" sz="4800" u="none" kumimoji="0" normalizeH="0">
        <a:ln>
          <a:noFill/>
        </a:ln>
        <a:solidFill>
          <a:srgbClr val="000000"/>
        </a:solidFill>
        <a:effectLst/>
        <a:uFillTx/>
        <a:latin typeface="Open Sans"/>
        <a:ea typeface="Open Sans"/>
        <a:cs typeface="Open Sans"/>
        <a:sym typeface="Open Sans"/>
      </a:defRPr>
    </a:lvl1pPr>
    <a:lvl2pPr marL="0" marR="0" indent="457200" algn="l" defTabSz="825500" rtl="0" fontAlgn="auto" latinLnBrk="0" hangingPunct="0">
      <a:lnSpc>
        <a:spcPct val="100000"/>
      </a:lnSpc>
      <a:spcBef>
        <a:spcPts val="5900"/>
      </a:spcBef>
      <a:spcAft>
        <a:spcPts val="0"/>
      </a:spcAft>
      <a:buClrTx/>
      <a:buSzTx/>
      <a:buFontTx/>
      <a:buNone/>
      <a:tabLst/>
      <a:defRPr b="0" baseline="0" cap="none" i="0" spc="0" strike="noStrike" sz="4800" u="none" kumimoji="0" normalizeH="0">
        <a:ln>
          <a:noFill/>
        </a:ln>
        <a:solidFill>
          <a:srgbClr val="000000"/>
        </a:solidFill>
        <a:effectLst/>
        <a:uFillTx/>
        <a:latin typeface="Open Sans"/>
        <a:ea typeface="Open Sans"/>
        <a:cs typeface="Open Sans"/>
        <a:sym typeface="Open Sans"/>
      </a:defRPr>
    </a:lvl2pPr>
    <a:lvl3pPr marL="0" marR="0" indent="914400" algn="l" defTabSz="825500" rtl="0" fontAlgn="auto" latinLnBrk="0" hangingPunct="0">
      <a:lnSpc>
        <a:spcPct val="100000"/>
      </a:lnSpc>
      <a:spcBef>
        <a:spcPts val="5900"/>
      </a:spcBef>
      <a:spcAft>
        <a:spcPts val="0"/>
      </a:spcAft>
      <a:buClrTx/>
      <a:buSzTx/>
      <a:buFontTx/>
      <a:buNone/>
      <a:tabLst/>
      <a:defRPr b="0" baseline="0" cap="none" i="0" spc="0" strike="noStrike" sz="4800" u="none" kumimoji="0" normalizeH="0">
        <a:ln>
          <a:noFill/>
        </a:ln>
        <a:solidFill>
          <a:srgbClr val="000000"/>
        </a:solidFill>
        <a:effectLst/>
        <a:uFillTx/>
        <a:latin typeface="Open Sans"/>
        <a:ea typeface="Open Sans"/>
        <a:cs typeface="Open Sans"/>
        <a:sym typeface="Open Sans"/>
      </a:defRPr>
    </a:lvl3pPr>
    <a:lvl4pPr marL="0" marR="0" indent="1371600" algn="l" defTabSz="825500" rtl="0" fontAlgn="auto" latinLnBrk="0" hangingPunct="0">
      <a:lnSpc>
        <a:spcPct val="100000"/>
      </a:lnSpc>
      <a:spcBef>
        <a:spcPts val="5900"/>
      </a:spcBef>
      <a:spcAft>
        <a:spcPts val="0"/>
      </a:spcAft>
      <a:buClrTx/>
      <a:buSzTx/>
      <a:buFontTx/>
      <a:buNone/>
      <a:tabLst/>
      <a:defRPr b="0" baseline="0" cap="none" i="0" spc="0" strike="noStrike" sz="4800" u="none" kumimoji="0" normalizeH="0">
        <a:ln>
          <a:noFill/>
        </a:ln>
        <a:solidFill>
          <a:srgbClr val="000000"/>
        </a:solidFill>
        <a:effectLst/>
        <a:uFillTx/>
        <a:latin typeface="Open Sans"/>
        <a:ea typeface="Open Sans"/>
        <a:cs typeface="Open Sans"/>
        <a:sym typeface="Open Sans"/>
      </a:defRPr>
    </a:lvl4pPr>
    <a:lvl5pPr marL="0" marR="0" indent="1828800" algn="l" defTabSz="825500" rtl="0" fontAlgn="auto" latinLnBrk="0" hangingPunct="0">
      <a:lnSpc>
        <a:spcPct val="100000"/>
      </a:lnSpc>
      <a:spcBef>
        <a:spcPts val="5900"/>
      </a:spcBef>
      <a:spcAft>
        <a:spcPts val="0"/>
      </a:spcAft>
      <a:buClrTx/>
      <a:buSzTx/>
      <a:buFontTx/>
      <a:buNone/>
      <a:tabLst/>
      <a:defRPr b="0" baseline="0" cap="none" i="0" spc="0" strike="noStrike" sz="4800" u="none" kumimoji="0" normalizeH="0">
        <a:ln>
          <a:noFill/>
        </a:ln>
        <a:solidFill>
          <a:srgbClr val="000000"/>
        </a:solidFill>
        <a:effectLst/>
        <a:uFillTx/>
        <a:latin typeface="Open Sans"/>
        <a:ea typeface="Open Sans"/>
        <a:cs typeface="Open Sans"/>
        <a:sym typeface="Open Sans"/>
      </a:defRPr>
    </a:lvl5pPr>
    <a:lvl6pPr marL="0" marR="0" indent="2286000" algn="l" defTabSz="825500" rtl="0" fontAlgn="auto" latinLnBrk="0" hangingPunct="0">
      <a:lnSpc>
        <a:spcPct val="100000"/>
      </a:lnSpc>
      <a:spcBef>
        <a:spcPts val="5900"/>
      </a:spcBef>
      <a:spcAft>
        <a:spcPts val="0"/>
      </a:spcAft>
      <a:buClrTx/>
      <a:buSzTx/>
      <a:buFontTx/>
      <a:buNone/>
      <a:tabLst/>
      <a:defRPr b="0" baseline="0" cap="none" i="0" spc="0" strike="noStrike" sz="4800" u="none" kumimoji="0" normalizeH="0">
        <a:ln>
          <a:noFill/>
        </a:ln>
        <a:solidFill>
          <a:srgbClr val="000000"/>
        </a:solidFill>
        <a:effectLst/>
        <a:uFillTx/>
        <a:latin typeface="Open Sans"/>
        <a:ea typeface="Open Sans"/>
        <a:cs typeface="Open Sans"/>
        <a:sym typeface="Open Sans"/>
      </a:defRPr>
    </a:lvl6pPr>
    <a:lvl7pPr marL="0" marR="0" indent="2743200" algn="l" defTabSz="825500" rtl="0" fontAlgn="auto" latinLnBrk="0" hangingPunct="0">
      <a:lnSpc>
        <a:spcPct val="100000"/>
      </a:lnSpc>
      <a:spcBef>
        <a:spcPts val="5900"/>
      </a:spcBef>
      <a:spcAft>
        <a:spcPts val="0"/>
      </a:spcAft>
      <a:buClrTx/>
      <a:buSzTx/>
      <a:buFontTx/>
      <a:buNone/>
      <a:tabLst/>
      <a:defRPr b="0" baseline="0" cap="none" i="0" spc="0" strike="noStrike" sz="4800" u="none" kumimoji="0" normalizeH="0">
        <a:ln>
          <a:noFill/>
        </a:ln>
        <a:solidFill>
          <a:srgbClr val="000000"/>
        </a:solidFill>
        <a:effectLst/>
        <a:uFillTx/>
        <a:latin typeface="Open Sans"/>
        <a:ea typeface="Open Sans"/>
        <a:cs typeface="Open Sans"/>
        <a:sym typeface="Open Sans"/>
      </a:defRPr>
    </a:lvl7pPr>
    <a:lvl8pPr marL="0" marR="0" indent="3200400" algn="l" defTabSz="825500" rtl="0" fontAlgn="auto" latinLnBrk="0" hangingPunct="0">
      <a:lnSpc>
        <a:spcPct val="100000"/>
      </a:lnSpc>
      <a:spcBef>
        <a:spcPts val="5900"/>
      </a:spcBef>
      <a:spcAft>
        <a:spcPts val="0"/>
      </a:spcAft>
      <a:buClrTx/>
      <a:buSzTx/>
      <a:buFontTx/>
      <a:buNone/>
      <a:tabLst/>
      <a:defRPr b="0" baseline="0" cap="none" i="0" spc="0" strike="noStrike" sz="4800" u="none" kumimoji="0" normalizeH="0">
        <a:ln>
          <a:noFill/>
        </a:ln>
        <a:solidFill>
          <a:srgbClr val="000000"/>
        </a:solidFill>
        <a:effectLst/>
        <a:uFillTx/>
        <a:latin typeface="Open Sans"/>
        <a:ea typeface="Open Sans"/>
        <a:cs typeface="Open Sans"/>
        <a:sym typeface="Open Sans"/>
      </a:defRPr>
    </a:lvl8pPr>
    <a:lvl9pPr marL="0" marR="0" indent="3657600" algn="l" defTabSz="825500" rtl="0" fontAlgn="auto" latinLnBrk="0" hangingPunct="0">
      <a:lnSpc>
        <a:spcPct val="100000"/>
      </a:lnSpc>
      <a:spcBef>
        <a:spcPts val="5900"/>
      </a:spcBef>
      <a:spcAft>
        <a:spcPts val="0"/>
      </a:spcAft>
      <a:buClrTx/>
      <a:buSzTx/>
      <a:buFontTx/>
      <a:buNone/>
      <a:tabLst/>
      <a:defRPr b="0" baseline="0" cap="none" i="0" spc="0" strike="noStrike" sz="4800" u="none" kumimoji="0" normalizeH="0">
        <a:ln>
          <a:noFill/>
        </a:ln>
        <a:solidFill>
          <a:srgbClr val="000000"/>
        </a:solidFill>
        <a:effectLst/>
        <a:uFillTx/>
        <a:latin typeface="Open Sans"/>
        <a:ea typeface="Open Sans"/>
        <a:cs typeface="Open Sans"/>
        <a:sym typeface="Open San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
          <a:latin typeface="Open Sans"/>
          <a:ea typeface="Open Sans"/>
          <a:cs typeface="Open Sans"/>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b="def" i="def"/>
      <a:tcStyle>
        <a:tcBdr/>
        <a:fill>
          <a:solidFill>
            <a:srgbClr val="E3E5E8"/>
          </a:solidFill>
        </a:fill>
      </a:tcStyle>
    </a:band2H>
    <a:firstCol>
      <a:tcTxStyle b="on" i="off">
        <a:font>
          <a:latin typeface="Open Sans Bold"/>
          <a:ea typeface="Open Sans Bold"/>
          <a:cs typeface="Open Sans Bold"/>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
          <a:latin typeface="Open Sans"/>
          <a:ea typeface="Open Sans"/>
          <a:cs typeface="Open Sans"/>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Open Sans Bold"/>
          <a:ea typeface="Open Sans Bold"/>
          <a:cs typeface="Open Sans Bold"/>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
          <a:latin typeface="Open Sans"/>
          <a:ea typeface="Open Sans"/>
          <a:cs typeface="Open Sans"/>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b="def" i="def"/>
      <a:tcStyle>
        <a:tcBdr/>
        <a:fill>
          <a:solidFill>
            <a:srgbClr val="E1E0DA"/>
          </a:solidFill>
        </a:fill>
      </a:tcStyle>
    </a:band2H>
    <a:firstCol>
      <a:tcTxStyle b="off"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off" i="off">
        <a:font>
          <a:latin typeface="Open Sans"/>
          <a:ea typeface="Open Sans"/>
          <a:cs typeface="Open Sans"/>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Open Sans Light"/>
          <a:ea typeface="Open Sans Light"/>
          <a:cs typeface="Open Sans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b="def" i="def"/>
      <a:tcStyle>
        <a:tcBdr/>
        <a:fill>
          <a:solidFill>
            <a:srgbClr val="EDEADD"/>
          </a:solidFill>
        </a:fill>
      </a:tcStyle>
    </a:band2H>
    <a:firstCol>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
          <a:latin typeface="Open Sans"/>
          <a:ea typeface="Open Sans"/>
          <a:cs typeface="Open Sans"/>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b="def" i="def"/>
      <a:tcStyle>
        <a:tcBdr/>
        <a:fill>
          <a:solidFill>
            <a:srgbClr val="DADBDA"/>
          </a:solidFill>
        </a:fill>
      </a:tcStyle>
    </a:band2H>
    <a:firstCol>
      <a:tcTxStyle b="on" i="off">
        <a:font>
          <a:latin typeface="Open Sans Bold"/>
          <a:ea typeface="Open Sans Bold"/>
          <a:cs typeface="Open Sans Bold"/>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Open Sans Bold"/>
          <a:ea typeface="Open Sans Bold"/>
          <a:cs typeface="Open Sans Bold"/>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
          <a:latin typeface="Open Sans Bold"/>
          <a:ea typeface="Open Sans Bold"/>
          <a:cs typeface="Open Sans Bold"/>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
          <a:latin typeface="Open Sans"/>
          <a:ea typeface="Open Sans"/>
          <a:cs typeface="Open Sans"/>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b="def" i="def"/>
      <a:tcStyle>
        <a:tcBdr/>
        <a:fill>
          <a:solidFill>
            <a:srgbClr val="9A9AA5"/>
          </a:solidFill>
        </a:fill>
      </a:tcStyle>
    </a:band2H>
    <a:firstCol>
      <a:tcTxStyle b="on" i="off">
        <a:font>
          <a:latin typeface="Open Sans Bold"/>
          <a:ea typeface="Open Sans Bold"/>
          <a:cs typeface="Open Sans Bold"/>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
          <a:latin typeface="Open Sans Bold"/>
          <a:ea typeface="Open Sans Bold"/>
          <a:cs typeface="Open Sans Bold"/>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
          <a:latin typeface="Open Sans Bold"/>
          <a:ea typeface="Open Sans Bold"/>
          <a:cs typeface="Open Sans Bold"/>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
          <a:latin typeface="Open Sans"/>
          <a:ea typeface="Open Sans"/>
          <a:cs typeface="Open Sans"/>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b="def" i="def"/>
      <a:tcStyle>
        <a:tcBdr/>
        <a:fill>
          <a:solidFill>
            <a:srgbClr val="EDEEEE"/>
          </a:solidFill>
        </a:fill>
      </a:tcStyle>
    </a:band2H>
    <a:firstCol>
      <a:tcTxStyle b="on" i="off">
        <a:font>
          <a:latin typeface="Open Sans Bold"/>
          <a:ea typeface="Open Sans Bold"/>
          <a:cs typeface="Open Sans Bold"/>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Open Sans Bold"/>
          <a:ea typeface="Open Sans Bold"/>
          <a:cs typeface="Open Sans Bold"/>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Open Sans Bold"/>
          <a:ea typeface="Open Sans Bold"/>
          <a:cs typeface="Open Sans Bold"/>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 Id="rId60" Type="http://schemas.openxmlformats.org/officeDocument/2006/relationships/slide" Target="slides/slide53.xml"/><Relationship Id="rId61" Type="http://schemas.openxmlformats.org/officeDocument/2006/relationships/slide" Target="slides/slide54.xml"/><Relationship Id="rId62" Type="http://schemas.openxmlformats.org/officeDocument/2006/relationships/slide" Target="slides/slide55.xml"/><Relationship Id="rId63" Type="http://schemas.openxmlformats.org/officeDocument/2006/relationships/slide" Target="slides/slide56.xml"/><Relationship Id="rId64" Type="http://schemas.openxmlformats.org/officeDocument/2006/relationships/slide" Target="slides/slide57.xml"/><Relationship Id="rId65" Type="http://schemas.openxmlformats.org/officeDocument/2006/relationships/slide" Target="slides/slide58.xml"/><Relationship Id="rId66" Type="http://schemas.openxmlformats.org/officeDocument/2006/relationships/slide" Target="slides/slide59.xml"/><Relationship Id="rId67" Type="http://schemas.openxmlformats.org/officeDocument/2006/relationships/slide" Target="slides/slide60.xml"/><Relationship Id="rId68" Type="http://schemas.openxmlformats.org/officeDocument/2006/relationships/slide" Target="slides/slide61.xml"/><Relationship Id="rId69" Type="http://schemas.openxmlformats.org/officeDocument/2006/relationships/slide" Target="slides/slide62.xml"/><Relationship Id="rId70" Type="http://schemas.openxmlformats.org/officeDocument/2006/relationships/slide" Target="slides/slide63.xml"/><Relationship Id="rId71" Type="http://schemas.openxmlformats.org/officeDocument/2006/relationships/slide" Target="slides/slide64.xml"/><Relationship Id="rId72" Type="http://schemas.openxmlformats.org/officeDocument/2006/relationships/slide" Target="slides/slide65.xml"/><Relationship Id="rId73" Type="http://schemas.openxmlformats.org/officeDocument/2006/relationships/slide" Target="slides/slide66.xml"/><Relationship Id="rId74" Type="http://schemas.openxmlformats.org/officeDocument/2006/relationships/slide" Target="slides/slide67.xml"/><Relationship Id="rId75" Type="http://schemas.openxmlformats.org/officeDocument/2006/relationships/slide" Target="slides/slide68.xml"/><Relationship Id="rId76" Type="http://schemas.openxmlformats.org/officeDocument/2006/relationships/slide" Target="slides/slide69.xml"/><Relationship Id="rId77" Type="http://schemas.openxmlformats.org/officeDocument/2006/relationships/slide" Target="slides/slide70.xml"/><Relationship Id="rId78" Type="http://schemas.openxmlformats.org/officeDocument/2006/relationships/slide" Target="slides/slide71.xml"/><Relationship Id="rId79" Type="http://schemas.openxmlformats.org/officeDocument/2006/relationships/slide" Target="slides/slide72.xml"/><Relationship Id="rId80" Type="http://schemas.openxmlformats.org/officeDocument/2006/relationships/slide" Target="slides/slide73.xml"/><Relationship Id="rId81" Type="http://schemas.openxmlformats.org/officeDocument/2006/relationships/slide" Target="slides/slide74.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20" name="Shape 20"/>
          <p:cNvSpPr/>
          <p:nvPr>
            <p:ph type="sldImg"/>
          </p:nvPr>
        </p:nvSpPr>
        <p:spPr>
          <a:xfrm>
            <a:off x="1143000" y="685800"/>
            <a:ext cx="4572000" cy="3429000"/>
          </a:xfrm>
          <a:prstGeom prst="rect">
            <a:avLst/>
          </a:prstGeom>
        </p:spPr>
        <p:txBody>
          <a:bodyPr/>
          <a:lstStyle/>
          <a:p>
            <a:pPr/>
          </a:p>
        </p:txBody>
      </p:sp>
      <p:sp>
        <p:nvSpPr>
          <p:cNvPr id="21" name="Shape 21"/>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spcBef>
        <a:spcPts val="2000"/>
      </a:spcBef>
      <a:defRPr sz="3000">
        <a:latin typeface="Open Sans"/>
        <a:ea typeface="Open Sans"/>
        <a:cs typeface="Open Sans"/>
        <a:sym typeface="Open Sans"/>
      </a:defRPr>
    </a:lvl1pPr>
    <a:lvl2pPr indent="228600" defTabSz="457200" latinLnBrk="0">
      <a:lnSpc>
        <a:spcPct val="117999"/>
      </a:lnSpc>
      <a:spcBef>
        <a:spcPts val="2000"/>
      </a:spcBef>
      <a:defRPr sz="3000">
        <a:latin typeface="Open Sans"/>
        <a:ea typeface="Open Sans"/>
        <a:cs typeface="Open Sans"/>
        <a:sym typeface="Open Sans"/>
      </a:defRPr>
    </a:lvl2pPr>
    <a:lvl3pPr indent="457200" defTabSz="457200" latinLnBrk="0">
      <a:lnSpc>
        <a:spcPct val="117999"/>
      </a:lnSpc>
      <a:spcBef>
        <a:spcPts val="2000"/>
      </a:spcBef>
      <a:defRPr sz="3000">
        <a:latin typeface="Open Sans"/>
        <a:ea typeface="Open Sans"/>
        <a:cs typeface="Open Sans"/>
        <a:sym typeface="Open Sans"/>
      </a:defRPr>
    </a:lvl3pPr>
    <a:lvl4pPr indent="685800" defTabSz="457200" latinLnBrk="0">
      <a:lnSpc>
        <a:spcPct val="117999"/>
      </a:lnSpc>
      <a:spcBef>
        <a:spcPts val="2000"/>
      </a:spcBef>
      <a:defRPr sz="3000">
        <a:latin typeface="Open Sans"/>
        <a:ea typeface="Open Sans"/>
        <a:cs typeface="Open Sans"/>
        <a:sym typeface="Open Sans"/>
      </a:defRPr>
    </a:lvl4pPr>
    <a:lvl5pPr indent="914400" defTabSz="457200" latinLnBrk="0">
      <a:lnSpc>
        <a:spcPct val="117999"/>
      </a:lnSpc>
      <a:spcBef>
        <a:spcPts val="2000"/>
      </a:spcBef>
      <a:defRPr sz="3000">
        <a:latin typeface="Open Sans"/>
        <a:ea typeface="Open Sans"/>
        <a:cs typeface="Open Sans"/>
        <a:sym typeface="Open Sans"/>
      </a:defRPr>
    </a:lvl5pPr>
    <a:lvl6pPr indent="1143000" defTabSz="457200" latinLnBrk="0">
      <a:lnSpc>
        <a:spcPct val="117999"/>
      </a:lnSpc>
      <a:spcBef>
        <a:spcPts val="2000"/>
      </a:spcBef>
      <a:defRPr sz="3000">
        <a:latin typeface="Open Sans"/>
        <a:ea typeface="Open Sans"/>
        <a:cs typeface="Open Sans"/>
        <a:sym typeface="Open Sans"/>
      </a:defRPr>
    </a:lvl6pPr>
    <a:lvl7pPr indent="1371600" defTabSz="457200" latinLnBrk="0">
      <a:lnSpc>
        <a:spcPct val="117999"/>
      </a:lnSpc>
      <a:spcBef>
        <a:spcPts val="2000"/>
      </a:spcBef>
      <a:defRPr sz="3000">
        <a:latin typeface="Open Sans"/>
        <a:ea typeface="Open Sans"/>
        <a:cs typeface="Open Sans"/>
        <a:sym typeface="Open Sans"/>
      </a:defRPr>
    </a:lvl7pPr>
    <a:lvl8pPr indent="1600200" defTabSz="457200" latinLnBrk="0">
      <a:lnSpc>
        <a:spcPct val="117999"/>
      </a:lnSpc>
      <a:spcBef>
        <a:spcPts val="2000"/>
      </a:spcBef>
      <a:defRPr sz="3000">
        <a:latin typeface="Open Sans"/>
        <a:ea typeface="Open Sans"/>
        <a:cs typeface="Open Sans"/>
        <a:sym typeface="Open Sans"/>
      </a:defRPr>
    </a:lvl8pPr>
    <a:lvl9pPr indent="1828800" defTabSz="457200" latinLnBrk="0">
      <a:lnSpc>
        <a:spcPct val="117999"/>
      </a:lnSpc>
      <a:spcBef>
        <a:spcPts val="2000"/>
      </a:spcBef>
      <a:defRPr sz="3000">
        <a:latin typeface="Open Sans"/>
        <a:ea typeface="Open Sans"/>
        <a:cs typeface="Open Sans"/>
        <a:sym typeface="Open Sans"/>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Relationships>

</file>

<file path=ppt/notesSlides/_rels/notesSlide10.xml.rels><?xml version="1.0" encoding="UTF-8"?>
<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Relationships>

</file>

<file path=ppt/notesSlides/_rels/notesSlide11.xml.rels><?xml version="1.0" encoding="UTF-8"?>
<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Relationships>

</file>

<file path=ppt/notesSlides/_rels/notesSlide12.xml.rels><?xml version="1.0" encoding="UTF-8"?>
<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Relationships>

</file>

<file path=ppt/notesSlides/_rels/notesSlide13.xml.rels><?xml version="1.0" encoding="UTF-8"?>
<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Relationships>

</file>

<file path=ppt/notesSlides/_rels/notesSlide14.xml.rels><?xml version="1.0" encoding="UTF-8"?>
<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Relationships>

</file>

<file path=ppt/notesSlides/_rels/notesSlide15.xml.rels><?xml version="1.0" encoding="UTF-8"?>
<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Relationships>

</file>

<file path=ppt/notesSlides/_rels/notesSlide16.xml.rels><?xml version="1.0" encoding="UTF-8"?>
<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Relationships>

</file>

<file path=ppt/notesSlides/_rels/notesSlide17.xml.rels><?xml version="1.0" encoding="UTF-8"?>
<Relationships xmlns="http://schemas.openxmlformats.org/package/2006/relationships"><Relationship Id="rId1" Type="http://schemas.openxmlformats.org/officeDocument/2006/relationships/slide" Target="../slides/slide17.xml"/><Relationship Id="rId2" Type="http://schemas.openxmlformats.org/officeDocument/2006/relationships/notesMaster" Target="../notesMasters/notesMaster1.xml"/></Relationships>

</file>

<file path=ppt/notesSlides/_rels/notesSlide18.xml.rels><?xml version="1.0" encoding="UTF-8"?>
<Relationships xmlns="http://schemas.openxmlformats.org/package/2006/relationships"><Relationship Id="rId1" Type="http://schemas.openxmlformats.org/officeDocument/2006/relationships/slide" Target="../slides/slide18.xml"/><Relationship Id="rId2" Type="http://schemas.openxmlformats.org/officeDocument/2006/relationships/notesMaster" Target="../notesMasters/notesMaster1.xml"/></Relationships>

</file>

<file path=ppt/notesSlides/_rels/notesSlide19.xml.rels><?xml version="1.0" encoding="UTF-8"?>
<Relationships xmlns="http://schemas.openxmlformats.org/package/2006/relationships"><Relationship Id="rId1" Type="http://schemas.openxmlformats.org/officeDocument/2006/relationships/slide" Target="../slides/slide19.xml"/><Relationship Id="rId2" Type="http://schemas.openxmlformats.org/officeDocument/2006/relationships/notesMaster" Target="../notesMasters/notesMaster1.xml"/></Relationships>

</file>

<file path=ppt/notesSlides/_rels/notesSlide2.xml.rels><?xml version="1.0" encoding="UTF-8"?>
<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Relationships>

</file>

<file path=ppt/notesSlides/_rels/notesSlide20.xml.rels><?xml version="1.0" encoding="UTF-8"?>
<Relationships xmlns="http://schemas.openxmlformats.org/package/2006/relationships"><Relationship Id="rId1" Type="http://schemas.openxmlformats.org/officeDocument/2006/relationships/slide" Target="../slides/slide20.xml"/><Relationship Id="rId2" Type="http://schemas.openxmlformats.org/officeDocument/2006/relationships/notesMaster" Target="../notesMasters/notesMaster1.xml"/></Relationships>

</file>

<file path=ppt/notesSlides/_rels/notesSlide21.xml.rels><?xml version="1.0" encoding="UTF-8"?>
<Relationships xmlns="http://schemas.openxmlformats.org/package/2006/relationships"><Relationship Id="rId1" Type="http://schemas.openxmlformats.org/officeDocument/2006/relationships/slide" Target="../slides/slide21.xml"/><Relationship Id="rId2" Type="http://schemas.openxmlformats.org/officeDocument/2006/relationships/notesMaster" Target="../notesMasters/notesMaster1.xml"/></Relationships>

</file>

<file path=ppt/notesSlides/_rels/notesSlide22.xml.rels><?xml version="1.0" encoding="UTF-8"?>
<Relationships xmlns="http://schemas.openxmlformats.org/package/2006/relationships"><Relationship Id="rId1" Type="http://schemas.openxmlformats.org/officeDocument/2006/relationships/slide" Target="../slides/slide22.xml"/><Relationship Id="rId2" Type="http://schemas.openxmlformats.org/officeDocument/2006/relationships/notesMaster" Target="../notesMasters/notesMaster1.xml"/></Relationships>

</file>

<file path=ppt/notesSlides/_rels/notesSlide23.xml.rels><?xml version="1.0" encoding="UTF-8"?>
<Relationships xmlns="http://schemas.openxmlformats.org/package/2006/relationships"><Relationship Id="rId1" Type="http://schemas.openxmlformats.org/officeDocument/2006/relationships/slide" Target="../slides/slide23.xml"/><Relationship Id="rId2" Type="http://schemas.openxmlformats.org/officeDocument/2006/relationships/notesMaster" Target="../notesMasters/notesMaster1.xml"/></Relationships>

</file>

<file path=ppt/notesSlides/_rels/notesSlide24.xml.rels><?xml version="1.0" encoding="UTF-8"?>
<Relationships xmlns="http://schemas.openxmlformats.org/package/2006/relationships"><Relationship Id="rId1" Type="http://schemas.openxmlformats.org/officeDocument/2006/relationships/slide" Target="../slides/slide24.xml"/><Relationship Id="rId2" Type="http://schemas.openxmlformats.org/officeDocument/2006/relationships/notesMaster" Target="../notesMasters/notesMaster1.xml"/></Relationships>

</file>

<file path=ppt/notesSlides/_rels/notesSlide25.xml.rels><?xml version="1.0" encoding="UTF-8"?>
<Relationships xmlns="http://schemas.openxmlformats.org/package/2006/relationships"><Relationship Id="rId1" Type="http://schemas.openxmlformats.org/officeDocument/2006/relationships/slide" Target="../slides/slide25.xml"/><Relationship Id="rId2" Type="http://schemas.openxmlformats.org/officeDocument/2006/relationships/notesMaster" Target="../notesMasters/notesMaster1.xml"/></Relationships>

</file>

<file path=ppt/notesSlides/_rels/notesSlide26.xml.rels><?xml version="1.0" encoding="UTF-8"?>
<Relationships xmlns="http://schemas.openxmlformats.org/package/2006/relationships"><Relationship Id="rId1" Type="http://schemas.openxmlformats.org/officeDocument/2006/relationships/slide" Target="../slides/slide26.xml"/><Relationship Id="rId2" Type="http://schemas.openxmlformats.org/officeDocument/2006/relationships/notesMaster" Target="../notesMasters/notesMaster1.xml"/></Relationships>

</file>

<file path=ppt/notesSlides/_rels/notesSlide27.xml.rels><?xml version="1.0" encoding="UTF-8"?>
<Relationships xmlns="http://schemas.openxmlformats.org/package/2006/relationships"><Relationship Id="rId1" Type="http://schemas.openxmlformats.org/officeDocument/2006/relationships/slide" Target="../slides/slide27.xml"/><Relationship Id="rId2" Type="http://schemas.openxmlformats.org/officeDocument/2006/relationships/notesMaster" Target="../notesMasters/notesMaster1.xml"/></Relationships>

</file>

<file path=ppt/notesSlides/_rels/notesSlide28.xml.rels><?xml version="1.0" encoding="UTF-8"?>
<Relationships xmlns="http://schemas.openxmlformats.org/package/2006/relationships"><Relationship Id="rId1" Type="http://schemas.openxmlformats.org/officeDocument/2006/relationships/slide" Target="../slides/slide28.xml"/><Relationship Id="rId2" Type="http://schemas.openxmlformats.org/officeDocument/2006/relationships/notesMaster" Target="../notesMasters/notesMaster1.xml"/></Relationships>

</file>

<file path=ppt/notesSlides/_rels/notesSlide29.xml.rels><?xml version="1.0" encoding="UTF-8"?>
<Relationships xmlns="http://schemas.openxmlformats.org/package/2006/relationships"><Relationship Id="rId1" Type="http://schemas.openxmlformats.org/officeDocument/2006/relationships/slide" Target="../slides/slide29.xml"/><Relationship Id="rId2" Type="http://schemas.openxmlformats.org/officeDocument/2006/relationships/notesMaster" Target="../notesMasters/notesMaster1.xml"/></Relationships>

</file>

<file path=ppt/notesSlides/_rels/notesSlide3.xml.rels><?xml version="1.0" encoding="UTF-8"?>
<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Relationships>

</file>

<file path=ppt/notesSlides/_rels/notesSlide30.xml.rels><?xml version="1.0" encoding="UTF-8"?>
<Relationships xmlns="http://schemas.openxmlformats.org/package/2006/relationships"><Relationship Id="rId1" Type="http://schemas.openxmlformats.org/officeDocument/2006/relationships/slide" Target="../slides/slide30.xml"/><Relationship Id="rId2" Type="http://schemas.openxmlformats.org/officeDocument/2006/relationships/notesMaster" Target="../notesMasters/notesMaster1.xml"/></Relationships>

</file>

<file path=ppt/notesSlides/_rels/notesSlide31.xml.rels><?xml version="1.0" encoding="UTF-8"?>
<Relationships xmlns="http://schemas.openxmlformats.org/package/2006/relationships"><Relationship Id="rId1" Type="http://schemas.openxmlformats.org/officeDocument/2006/relationships/slide" Target="../slides/slide31.xml"/><Relationship Id="rId2" Type="http://schemas.openxmlformats.org/officeDocument/2006/relationships/notesMaster" Target="../notesMasters/notesMaster1.xml"/></Relationships>

</file>

<file path=ppt/notesSlides/_rels/notesSlide32.xml.rels><?xml version="1.0" encoding="UTF-8"?>
<Relationships xmlns="http://schemas.openxmlformats.org/package/2006/relationships"><Relationship Id="rId1" Type="http://schemas.openxmlformats.org/officeDocument/2006/relationships/slide" Target="../slides/slide32.xml"/><Relationship Id="rId2" Type="http://schemas.openxmlformats.org/officeDocument/2006/relationships/notesMaster" Target="../notesMasters/notesMaster1.xml"/></Relationships>

</file>

<file path=ppt/notesSlides/_rels/notesSlide33.xml.rels><?xml version="1.0" encoding="UTF-8"?>
<Relationships xmlns="http://schemas.openxmlformats.org/package/2006/relationships"><Relationship Id="rId1" Type="http://schemas.openxmlformats.org/officeDocument/2006/relationships/slide" Target="../slides/slide33.xml"/><Relationship Id="rId2" Type="http://schemas.openxmlformats.org/officeDocument/2006/relationships/notesMaster" Target="../notesMasters/notesMaster1.xml"/></Relationships>

</file>

<file path=ppt/notesSlides/_rels/notesSlide34.xml.rels><?xml version="1.0" encoding="UTF-8"?>
<Relationships xmlns="http://schemas.openxmlformats.org/package/2006/relationships"><Relationship Id="rId1" Type="http://schemas.openxmlformats.org/officeDocument/2006/relationships/slide" Target="../slides/slide34.xml"/><Relationship Id="rId2" Type="http://schemas.openxmlformats.org/officeDocument/2006/relationships/notesMaster" Target="../notesMasters/notesMaster1.xml"/></Relationships>

</file>

<file path=ppt/notesSlides/_rels/notesSlide35.xml.rels><?xml version="1.0" encoding="UTF-8"?>
<Relationships xmlns="http://schemas.openxmlformats.org/package/2006/relationships"><Relationship Id="rId1" Type="http://schemas.openxmlformats.org/officeDocument/2006/relationships/slide" Target="../slides/slide35.xml"/><Relationship Id="rId2" Type="http://schemas.openxmlformats.org/officeDocument/2006/relationships/notesMaster" Target="../notesMasters/notesMaster1.xml"/></Relationships>

</file>

<file path=ppt/notesSlides/_rels/notesSlide36.xml.rels><?xml version="1.0" encoding="UTF-8"?>
<Relationships xmlns="http://schemas.openxmlformats.org/package/2006/relationships"><Relationship Id="rId1" Type="http://schemas.openxmlformats.org/officeDocument/2006/relationships/slide" Target="../slides/slide36.xml"/><Relationship Id="rId2" Type="http://schemas.openxmlformats.org/officeDocument/2006/relationships/notesMaster" Target="../notesMasters/notesMaster1.xml"/></Relationships>

</file>

<file path=ppt/notesSlides/_rels/notesSlide37.xml.rels><?xml version="1.0" encoding="UTF-8"?>
<Relationships xmlns="http://schemas.openxmlformats.org/package/2006/relationships"><Relationship Id="rId1" Type="http://schemas.openxmlformats.org/officeDocument/2006/relationships/slide" Target="../slides/slide37.xml"/><Relationship Id="rId2" Type="http://schemas.openxmlformats.org/officeDocument/2006/relationships/notesMaster" Target="../notesMasters/notesMaster1.xml"/></Relationships>

</file>

<file path=ppt/notesSlides/_rels/notesSlide38.xml.rels><?xml version="1.0" encoding="UTF-8"?>
<Relationships xmlns="http://schemas.openxmlformats.org/package/2006/relationships"><Relationship Id="rId1" Type="http://schemas.openxmlformats.org/officeDocument/2006/relationships/slide" Target="../slides/slide38.xml"/><Relationship Id="rId2" Type="http://schemas.openxmlformats.org/officeDocument/2006/relationships/notesMaster" Target="../notesMasters/notesMaster1.xml"/></Relationships>

</file>

<file path=ppt/notesSlides/_rels/notesSlide39.xml.rels><?xml version="1.0" encoding="UTF-8"?>
<Relationships xmlns="http://schemas.openxmlformats.org/package/2006/relationships"><Relationship Id="rId1" Type="http://schemas.openxmlformats.org/officeDocument/2006/relationships/slide" Target="../slides/slide39.xml"/><Relationship Id="rId2" Type="http://schemas.openxmlformats.org/officeDocument/2006/relationships/notesMaster" Target="../notesMasters/notesMaster1.xml"/></Relationships>

</file>

<file path=ppt/notesSlides/_rels/notesSlide4.xml.rels><?xml version="1.0" encoding="UTF-8"?>
<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Relationships>

</file>

<file path=ppt/notesSlides/_rels/notesSlide40.xml.rels><?xml version="1.0" encoding="UTF-8"?>
<Relationships xmlns="http://schemas.openxmlformats.org/package/2006/relationships"><Relationship Id="rId1" Type="http://schemas.openxmlformats.org/officeDocument/2006/relationships/slide" Target="../slides/slide40.xml"/><Relationship Id="rId2" Type="http://schemas.openxmlformats.org/officeDocument/2006/relationships/notesMaster" Target="../notesMasters/notesMaster1.xml"/></Relationships>

</file>

<file path=ppt/notesSlides/_rels/notesSlide41.xml.rels><?xml version="1.0" encoding="UTF-8"?>
<Relationships xmlns="http://schemas.openxmlformats.org/package/2006/relationships"><Relationship Id="rId1" Type="http://schemas.openxmlformats.org/officeDocument/2006/relationships/slide" Target="../slides/slide41.xml"/><Relationship Id="rId2" Type="http://schemas.openxmlformats.org/officeDocument/2006/relationships/notesMaster" Target="../notesMasters/notesMaster1.xml"/></Relationships>

</file>

<file path=ppt/notesSlides/_rels/notesSlide42.xml.rels><?xml version="1.0" encoding="UTF-8"?>
<Relationships xmlns="http://schemas.openxmlformats.org/package/2006/relationships"><Relationship Id="rId1" Type="http://schemas.openxmlformats.org/officeDocument/2006/relationships/slide" Target="../slides/slide42.xml"/><Relationship Id="rId2" Type="http://schemas.openxmlformats.org/officeDocument/2006/relationships/notesMaster" Target="../notesMasters/notesMaster1.xml"/></Relationships>

</file>

<file path=ppt/notesSlides/_rels/notesSlide43.xml.rels><?xml version="1.0" encoding="UTF-8"?>
<Relationships xmlns="http://schemas.openxmlformats.org/package/2006/relationships"><Relationship Id="rId1" Type="http://schemas.openxmlformats.org/officeDocument/2006/relationships/slide" Target="../slides/slide43.xml"/><Relationship Id="rId2" Type="http://schemas.openxmlformats.org/officeDocument/2006/relationships/notesMaster" Target="../notesMasters/notesMaster1.xml"/></Relationships>

</file>

<file path=ppt/notesSlides/_rels/notesSlide44.xml.rels><?xml version="1.0" encoding="UTF-8"?>
<Relationships xmlns="http://schemas.openxmlformats.org/package/2006/relationships"><Relationship Id="rId1" Type="http://schemas.openxmlformats.org/officeDocument/2006/relationships/slide" Target="../slides/slide44.xml"/><Relationship Id="rId2" Type="http://schemas.openxmlformats.org/officeDocument/2006/relationships/notesMaster" Target="../notesMasters/notesMaster1.xml"/></Relationships>

</file>

<file path=ppt/notesSlides/_rels/notesSlide45.xml.rels><?xml version="1.0" encoding="UTF-8"?>
<Relationships xmlns="http://schemas.openxmlformats.org/package/2006/relationships"><Relationship Id="rId1" Type="http://schemas.openxmlformats.org/officeDocument/2006/relationships/slide" Target="../slides/slide45.xml"/><Relationship Id="rId2" Type="http://schemas.openxmlformats.org/officeDocument/2006/relationships/notesMaster" Target="../notesMasters/notesMaster1.xml"/></Relationships>

</file>

<file path=ppt/notesSlides/_rels/notesSlide46.xml.rels><?xml version="1.0" encoding="UTF-8"?>
<Relationships xmlns="http://schemas.openxmlformats.org/package/2006/relationships"><Relationship Id="rId1" Type="http://schemas.openxmlformats.org/officeDocument/2006/relationships/slide" Target="../slides/slide46.xml"/><Relationship Id="rId2" Type="http://schemas.openxmlformats.org/officeDocument/2006/relationships/notesMaster" Target="../notesMasters/notesMaster1.xml"/></Relationships>

</file>

<file path=ppt/notesSlides/_rels/notesSlide47.xml.rels><?xml version="1.0" encoding="UTF-8"?>
<Relationships xmlns="http://schemas.openxmlformats.org/package/2006/relationships"><Relationship Id="rId1" Type="http://schemas.openxmlformats.org/officeDocument/2006/relationships/slide" Target="../slides/slide47.xml"/><Relationship Id="rId2" Type="http://schemas.openxmlformats.org/officeDocument/2006/relationships/notesMaster" Target="../notesMasters/notesMaster1.xml"/></Relationships>

</file>

<file path=ppt/notesSlides/_rels/notesSlide48.xml.rels><?xml version="1.0" encoding="UTF-8"?>
<Relationships xmlns="http://schemas.openxmlformats.org/package/2006/relationships"><Relationship Id="rId1" Type="http://schemas.openxmlformats.org/officeDocument/2006/relationships/slide" Target="../slides/slide48.xml"/><Relationship Id="rId2" Type="http://schemas.openxmlformats.org/officeDocument/2006/relationships/notesMaster" Target="../notesMasters/notesMaster1.xml"/></Relationships>

</file>

<file path=ppt/notesSlides/_rels/notesSlide49.xml.rels><?xml version="1.0" encoding="UTF-8"?>
<Relationships xmlns="http://schemas.openxmlformats.org/package/2006/relationships"><Relationship Id="rId1" Type="http://schemas.openxmlformats.org/officeDocument/2006/relationships/slide" Target="../slides/slide49.xml"/><Relationship Id="rId2" Type="http://schemas.openxmlformats.org/officeDocument/2006/relationships/notesMaster" Target="../notesMasters/notesMaster1.xml"/></Relationships>

</file>

<file path=ppt/notesSlides/_rels/notesSlide5.xml.rels><?xml version="1.0" encoding="UTF-8"?>
<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Relationships>

</file>

<file path=ppt/notesSlides/_rels/notesSlide50.xml.rels><?xml version="1.0" encoding="UTF-8"?>
<Relationships xmlns="http://schemas.openxmlformats.org/package/2006/relationships"><Relationship Id="rId1" Type="http://schemas.openxmlformats.org/officeDocument/2006/relationships/slide" Target="../slides/slide50.xml"/><Relationship Id="rId2" Type="http://schemas.openxmlformats.org/officeDocument/2006/relationships/notesMaster" Target="../notesMasters/notesMaster1.xml"/></Relationships>

</file>

<file path=ppt/notesSlides/_rels/notesSlide51.xml.rels><?xml version="1.0" encoding="UTF-8"?>
<Relationships xmlns="http://schemas.openxmlformats.org/package/2006/relationships"><Relationship Id="rId1" Type="http://schemas.openxmlformats.org/officeDocument/2006/relationships/slide" Target="../slides/slide51.xml"/><Relationship Id="rId2" Type="http://schemas.openxmlformats.org/officeDocument/2006/relationships/notesMaster" Target="../notesMasters/notesMaster1.xml"/></Relationships>

</file>

<file path=ppt/notesSlides/_rels/notesSlide52.xml.rels><?xml version="1.0" encoding="UTF-8"?>
<Relationships xmlns="http://schemas.openxmlformats.org/package/2006/relationships"><Relationship Id="rId1" Type="http://schemas.openxmlformats.org/officeDocument/2006/relationships/slide" Target="../slides/slide52.xml"/><Relationship Id="rId2" Type="http://schemas.openxmlformats.org/officeDocument/2006/relationships/notesMaster" Target="../notesMasters/notesMaster1.xml"/></Relationships>

</file>

<file path=ppt/notesSlides/_rels/notesSlide53.xml.rels><?xml version="1.0" encoding="UTF-8"?>
<Relationships xmlns="http://schemas.openxmlformats.org/package/2006/relationships"><Relationship Id="rId1" Type="http://schemas.openxmlformats.org/officeDocument/2006/relationships/slide" Target="../slides/slide53.xml"/><Relationship Id="rId2" Type="http://schemas.openxmlformats.org/officeDocument/2006/relationships/notesMaster" Target="../notesMasters/notesMaster1.xml"/></Relationships>

</file>

<file path=ppt/notesSlides/_rels/notesSlide54.xml.rels><?xml version="1.0" encoding="UTF-8"?>
<Relationships xmlns="http://schemas.openxmlformats.org/package/2006/relationships"><Relationship Id="rId1" Type="http://schemas.openxmlformats.org/officeDocument/2006/relationships/slide" Target="../slides/slide54.xml"/><Relationship Id="rId2" Type="http://schemas.openxmlformats.org/officeDocument/2006/relationships/notesMaster" Target="../notesMasters/notesMaster1.xml"/></Relationships>

</file>

<file path=ppt/notesSlides/_rels/notesSlide55.xml.rels><?xml version="1.0" encoding="UTF-8"?>
<Relationships xmlns="http://schemas.openxmlformats.org/package/2006/relationships"><Relationship Id="rId1" Type="http://schemas.openxmlformats.org/officeDocument/2006/relationships/slide" Target="../slides/slide55.xml"/><Relationship Id="rId2" Type="http://schemas.openxmlformats.org/officeDocument/2006/relationships/notesMaster" Target="../notesMasters/notesMaster1.xml"/></Relationships>

</file>

<file path=ppt/notesSlides/_rels/notesSlide56.xml.rels><?xml version="1.0" encoding="UTF-8"?>
<Relationships xmlns="http://schemas.openxmlformats.org/package/2006/relationships"><Relationship Id="rId1" Type="http://schemas.openxmlformats.org/officeDocument/2006/relationships/slide" Target="../slides/slide56.xml"/><Relationship Id="rId2" Type="http://schemas.openxmlformats.org/officeDocument/2006/relationships/notesMaster" Target="../notesMasters/notesMaster1.xml"/></Relationships>

</file>

<file path=ppt/notesSlides/_rels/notesSlide57.xml.rels><?xml version="1.0" encoding="UTF-8"?>
<Relationships xmlns="http://schemas.openxmlformats.org/package/2006/relationships"><Relationship Id="rId1" Type="http://schemas.openxmlformats.org/officeDocument/2006/relationships/slide" Target="../slides/slide57.xml"/><Relationship Id="rId2" Type="http://schemas.openxmlformats.org/officeDocument/2006/relationships/notesMaster" Target="../notesMasters/notesMaster1.xml"/></Relationships>

</file>

<file path=ppt/notesSlides/_rels/notesSlide58.xml.rels><?xml version="1.0" encoding="UTF-8"?>
<Relationships xmlns="http://schemas.openxmlformats.org/package/2006/relationships"><Relationship Id="rId1" Type="http://schemas.openxmlformats.org/officeDocument/2006/relationships/slide" Target="../slides/slide58.xml"/><Relationship Id="rId2" Type="http://schemas.openxmlformats.org/officeDocument/2006/relationships/notesMaster" Target="../notesMasters/notesMaster1.xml"/></Relationships>

</file>

<file path=ppt/notesSlides/_rels/notesSlide59.xml.rels><?xml version="1.0" encoding="UTF-8"?>
<Relationships xmlns="http://schemas.openxmlformats.org/package/2006/relationships"><Relationship Id="rId1" Type="http://schemas.openxmlformats.org/officeDocument/2006/relationships/slide" Target="../slides/slide59.xml"/><Relationship Id="rId2" Type="http://schemas.openxmlformats.org/officeDocument/2006/relationships/notesMaster" Target="../notesMasters/notesMaster1.xml"/></Relationships>

</file>

<file path=ppt/notesSlides/_rels/notesSlide6.xml.rels><?xml version="1.0" encoding="UTF-8"?>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Relationships>

</file>

<file path=ppt/notesSlides/_rels/notesSlide60.xml.rels><?xml version="1.0" encoding="UTF-8"?>
<Relationships xmlns="http://schemas.openxmlformats.org/package/2006/relationships"><Relationship Id="rId1" Type="http://schemas.openxmlformats.org/officeDocument/2006/relationships/slide" Target="../slides/slide60.xml"/><Relationship Id="rId2" Type="http://schemas.openxmlformats.org/officeDocument/2006/relationships/notesMaster" Target="../notesMasters/notesMaster1.xml"/></Relationships>

</file>

<file path=ppt/notesSlides/_rels/notesSlide61.xml.rels><?xml version="1.0" encoding="UTF-8"?>
<Relationships xmlns="http://schemas.openxmlformats.org/package/2006/relationships"><Relationship Id="rId1" Type="http://schemas.openxmlformats.org/officeDocument/2006/relationships/slide" Target="../slides/slide61.xml"/><Relationship Id="rId2" Type="http://schemas.openxmlformats.org/officeDocument/2006/relationships/notesMaster" Target="../notesMasters/notesMaster1.xml"/></Relationships>

</file>

<file path=ppt/notesSlides/_rels/notesSlide62.xml.rels><?xml version="1.0" encoding="UTF-8"?>
<Relationships xmlns="http://schemas.openxmlformats.org/package/2006/relationships"><Relationship Id="rId1" Type="http://schemas.openxmlformats.org/officeDocument/2006/relationships/slide" Target="../slides/slide62.xml"/><Relationship Id="rId2" Type="http://schemas.openxmlformats.org/officeDocument/2006/relationships/notesMaster" Target="../notesMasters/notesMaster1.xml"/></Relationships>

</file>

<file path=ppt/notesSlides/_rels/notesSlide63.xml.rels><?xml version="1.0" encoding="UTF-8"?>
<Relationships xmlns="http://schemas.openxmlformats.org/package/2006/relationships"><Relationship Id="rId1" Type="http://schemas.openxmlformats.org/officeDocument/2006/relationships/slide" Target="../slides/slide63.xml"/><Relationship Id="rId2" Type="http://schemas.openxmlformats.org/officeDocument/2006/relationships/notesMaster" Target="../notesMasters/notesMaster1.xml"/></Relationships>

</file>

<file path=ppt/notesSlides/_rels/notesSlide64.xml.rels><?xml version="1.0" encoding="UTF-8"?>
<Relationships xmlns="http://schemas.openxmlformats.org/package/2006/relationships"><Relationship Id="rId1" Type="http://schemas.openxmlformats.org/officeDocument/2006/relationships/slide" Target="../slides/slide64.xml"/><Relationship Id="rId2" Type="http://schemas.openxmlformats.org/officeDocument/2006/relationships/notesMaster" Target="../notesMasters/notesMaster1.xml"/></Relationships>

</file>

<file path=ppt/notesSlides/_rels/notesSlide65.xml.rels><?xml version="1.0" encoding="UTF-8"?>
<Relationships xmlns="http://schemas.openxmlformats.org/package/2006/relationships"><Relationship Id="rId1" Type="http://schemas.openxmlformats.org/officeDocument/2006/relationships/slide" Target="../slides/slide65.xml"/><Relationship Id="rId2" Type="http://schemas.openxmlformats.org/officeDocument/2006/relationships/notesMaster" Target="../notesMasters/notesMaster1.xml"/></Relationships>

</file>

<file path=ppt/notesSlides/_rels/notesSlide66.xml.rels><?xml version="1.0" encoding="UTF-8"?>
<Relationships xmlns="http://schemas.openxmlformats.org/package/2006/relationships"><Relationship Id="rId1" Type="http://schemas.openxmlformats.org/officeDocument/2006/relationships/slide" Target="../slides/slide66.xml"/><Relationship Id="rId2" Type="http://schemas.openxmlformats.org/officeDocument/2006/relationships/notesMaster" Target="../notesMasters/notesMaster1.xml"/></Relationships>

</file>

<file path=ppt/notesSlides/_rels/notesSlide67.xml.rels><?xml version="1.0" encoding="UTF-8"?>
<Relationships xmlns="http://schemas.openxmlformats.org/package/2006/relationships"><Relationship Id="rId1" Type="http://schemas.openxmlformats.org/officeDocument/2006/relationships/slide" Target="../slides/slide67.xml"/><Relationship Id="rId2" Type="http://schemas.openxmlformats.org/officeDocument/2006/relationships/notesMaster" Target="../notesMasters/notesMaster1.xml"/></Relationships>

</file>

<file path=ppt/notesSlides/_rels/notesSlide68.xml.rels><?xml version="1.0" encoding="UTF-8"?>
<Relationships xmlns="http://schemas.openxmlformats.org/package/2006/relationships"><Relationship Id="rId1" Type="http://schemas.openxmlformats.org/officeDocument/2006/relationships/slide" Target="../slides/slide68.xml"/><Relationship Id="rId2" Type="http://schemas.openxmlformats.org/officeDocument/2006/relationships/notesMaster" Target="../notesMasters/notesMaster1.xml"/></Relationships>

</file>

<file path=ppt/notesSlides/_rels/notesSlide69.xml.rels><?xml version="1.0" encoding="UTF-8"?>
<Relationships xmlns="http://schemas.openxmlformats.org/package/2006/relationships"><Relationship Id="rId1" Type="http://schemas.openxmlformats.org/officeDocument/2006/relationships/slide" Target="../slides/slide69.xml"/><Relationship Id="rId2" Type="http://schemas.openxmlformats.org/officeDocument/2006/relationships/notesMaster" Target="../notesMasters/notesMaster1.xml"/></Relationships>

</file>

<file path=ppt/notesSlides/_rels/notesSlide7.xml.rels><?xml version="1.0" encoding="UTF-8"?>
<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Relationships>

</file>

<file path=ppt/notesSlides/_rels/notesSlide70.xml.rels><?xml version="1.0" encoding="UTF-8"?>
<Relationships xmlns="http://schemas.openxmlformats.org/package/2006/relationships"><Relationship Id="rId1" Type="http://schemas.openxmlformats.org/officeDocument/2006/relationships/slide" Target="../slides/slide70.xml"/><Relationship Id="rId2" Type="http://schemas.openxmlformats.org/officeDocument/2006/relationships/notesMaster" Target="../notesMasters/notesMaster1.xml"/></Relationships>

</file>

<file path=ppt/notesSlides/_rels/notesSlide71.xml.rels><?xml version="1.0" encoding="UTF-8"?>
<Relationships xmlns="http://schemas.openxmlformats.org/package/2006/relationships"><Relationship Id="rId1" Type="http://schemas.openxmlformats.org/officeDocument/2006/relationships/slide" Target="../slides/slide71.xml"/><Relationship Id="rId2" Type="http://schemas.openxmlformats.org/officeDocument/2006/relationships/notesMaster" Target="../notesMasters/notesMaster1.xml"/></Relationships>

</file>

<file path=ppt/notesSlides/_rels/notesSlide72.xml.rels><?xml version="1.0" encoding="UTF-8"?>
<Relationships xmlns="http://schemas.openxmlformats.org/package/2006/relationships"><Relationship Id="rId1" Type="http://schemas.openxmlformats.org/officeDocument/2006/relationships/slide" Target="../slides/slide72.xml"/><Relationship Id="rId2" Type="http://schemas.openxmlformats.org/officeDocument/2006/relationships/notesMaster" Target="../notesMasters/notesMaster1.xml"/></Relationships>

</file>

<file path=ppt/notesSlides/_rels/notesSlide73.xml.rels><?xml version="1.0" encoding="UTF-8"?>
<Relationships xmlns="http://schemas.openxmlformats.org/package/2006/relationships"><Relationship Id="rId1" Type="http://schemas.openxmlformats.org/officeDocument/2006/relationships/slide" Target="../slides/slide73.xml"/><Relationship Id="rId2" Type="http://schemas.openxmlformats.org/officeDocument/2006/relationships/notesMaster" Target="../notesMasters/notesMaster1.xml"/></Relationships>

</file>

<file path=ppt/notesSlides/_rels/notesSlide74.xml.rels><?xml version="1.0" encoding="UTF-8"?>
<Relationships xmlns="http://schemas.openxmlformats.org/package/2006/relationships"><Relationship Id="rId1" Type="http://schemas.openxmlformats.org/officeDocument/2006/relationships/slide" Target="../slides/slide74.xml"/><Relationship Id="rId2" Type="http://schemas.openxmlformats.org/officeDocument/2006/relationships/notesMaster" Target="../notesMasters/notesMaster1.xml"/></Relationships>

</file>

<file path=ppt/notesSlides/_rels/notesSlide8.xml.rels><?xml version="1.0" encoding="UTF-8"?>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Relationships>

</file>

<file path=ppt/notesSlides/_rels/notesSlide9.xml.rels><?xml version="1.0" encoding="UTF-8"?>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 name="Shape 27"/>
          <p:cNvSpPr/>
          <p:nvPr>
            <p:ph type="sldImg"/>
          </p:nvPr>
        </p:nvSpPr>
        <p:spPr>
          <a:prstGeom prst="rect">
            <a:avLst/>
          </a:prstGeom>
        </p:spPr>
        <p:txBody>
          <a:bodyPr/>
          <a:lstStyle/>
          <a:p>
            <a:pPr/>
          </a:p>
        </p:txBody>
      </p:sp>
      <p:sp>
        <p:nvSpPr>
          <p:cNvPr id="28" name="Shape 28"/>
          <p:cNvSpPr/>
          <p:nvPr>
            <p:ph type="body" sz="quarter" idx="1"/>
          </p:nvPr>
        </p:nvSpPr>
        <p:spPr>
          <a:prstGeom prst="rect">
            <a:avLst/>
          </a:prstGeom>
        </p:spPr>
        <p:txBody>
          <a:bodyPr/>
          <a:lstStyle/>
          <a:p>
            <a:pPr/>
            <a:r>
              <a:t>Entrée dans la salle avant le début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6" name="Shape 76"/>
          <p:cNvSpPr/>
          <p:nvPr>
            <p:ph type="sldImg"/>
          </p:nvPr>
        </p:nvSpPr>
        <p:spPr>
          <a:prstGeom prst="rect">
            <a:avLst/>
          </a:prstGeom>
        </p:spPr>
        <p:txBody>
          <a:bodyPr/>
          <a:lstStyle/>
          <a:p>
            <a:pPr/>
          </a:p>
        </p:txBody>
      </p:sp>
      <p:sp>
        <p:nvSpPr>
          <p:cNvPr id="77" name="Shape 77"/>
          <p:cNvSpPr/>
          <p:nvPr>
            <p:ph type="body" sz="quarter" idx="1"/>
          </p:nvPr>
        </p:nvSpPr>
        <p:spPr>
          <a:prstGeom prst="rect">
            <a:avLst/>
          </a:prstGeom>
        </p:spPr>
        <p:txBody>
          <a:bodyPr/>
          <a:lstStyle/>
          <a:p>
            <a:p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1" name="Shape 81"/>
          <p:cNvSpPr/>
          <p:nvPr>
            <p:ph type="sldImg"/>
          </p:nvPr>
        </p:nvSpPr>
        <p:spPr>
          <a:prstGeom prst="rect">
            <a:avLst/>
          </a:prstGeom>
        </p:spPr>
        <p:txBody>
          <a:bodyPr/>
          <a:lstStyle/>
          <a:p>
            <a:pPr/>
          </a:p>
        </p:txBody>
      </p:sp>
      <p:sp>
        <p:nvSpPr>
          <p:cNvPr id="82" name="Shape 82"/>
          <p:cNvSpPr/>
          <p:nvPr>
            <p:ph type="body" sz="quarter" idx="1"/>
          </p:nvPr>
        </p:nvSpPr>
        <p:spPr>
          <a:prstGeom prst="rect">
            <a:avLst/>
          </a:prstGeom>
        </p:spPr>
        <p:txBody>
          <a:bodyPr/>
          <a:lstStyle/>
          <a:p>
            <a:p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6" name="Shape 86"/>
          <p:cNvSpPr/>
          <p:nvPr>
            <p:ph type="sldImg"/>
          </p:nvPr>
        </p:nvSpPr>
        <p:spPr>
          <a:prstGeom prst="rect">
            <a:avLst/>
          </a:prstGeom>
        </p:spPr>
        <p:txBody>
          <a:bodyPr/>
          <a:lstStyle/>
          <a:p>
            <a:pPr/>
          </a:p>
        </p:txBody>
      </p:sp>
      <p:sp>
        <p:nvSpPr>
          <p:cNvPr id="87" name="Shape 87"/>
          <p:cNvSpPr/>
          <p:nvPr>
            <p:ph type="body" sz="quarter" idx="1"/>
          </p:nvPr>
        </p:nvSpPr>
        <p:spPr>
          <a:prstGeom prst="rect">
            <a:avLst/>
          </a:prstGeom>
        </p:spPr>
        <p:txBody>
          <a:bodyPr/>
          <a:lstStyle/>
          <a:p>
            <a:p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1" name="Shape 91"/>
          <p:cNvSpPr/>
          <p:nvPr>
            <p:ph type="sldImg"/>
          </p:nvPr>
        </p:nvSpPr>
        <p:spPr>
          <a:prstGeom prst="rect">
            <a:avLst/>
          </a:prstGeom>
        </p:spPr>
        <p:txBody>
          <a:bodyPr/>
          <a:lstStyle/>
          <a:p>
            <a:pPr/>
          </a:p>
        </p:txBody>
      </p:sp>
      <p:sp>
        <p:nvSpPr>
          <p:cNvPr id="92" name="Shape 92"/>
          <p:cNvSpPr/>
          <p:nvPr>
            <p:ph type="body" sz="quarter" idx="1"/>
          </p:nvPr>
        </p:nvSpPr>
        <p:spPr>
          <a:prstGeom prst="rect">
            <a:avLst/>
          </a:prstGeom>
        </p:spPr>
        <p:txBody>
          <a:bodyPr/>
          <a:lstStyle/>
          <a:p>
            <a:p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6" name="Shape 96"/>
          <p:cNvSpPr/>
          <p:nvPr>
            <p:ph type="sldImg"/>
          </p:nvPr>
        </p:nvSpPr>
        <p:spPr>
          <a:prstGeom prst="rect">
            <a:avLst/>
          </a:prstGeom>
        </p:spPr>
        <p:txBody>
          <a:bodyPr/>
          <a:lstStyle/>
          <a:p>
            <a:pPr/>
          </a:p>
        </p:txBody>
      </p:sp>
      <p:sp>
        <p:nvSpPr>
          <p:cNvPr id="97" name="Shape 97"/>
          <p:cNvSpPr/>
          <p:nvPr>
            <p:ph type="body" sz="quarter" idx="1"/>
          </p:nvPr>
        </p:nvSpPr>
        <p:spPr>
          <a:prstGeom prst="rect">
            <a:avLst/>
          </a:prstGeom>
        </p:spPr>
        <p:txBody>
          <a:bodyPr/>
          <a:lstStyle/>
          <a:p>
            <a:p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1" name="Shape 101"/>
          <p:cNvSpPr/>
          <p:nvPr>
            <p:ph type="sldImg"/>
          </p:nvPr>
        </p:nvSpPr>
        <p:spPr>
          <a:prstGeom prst="rect">
            <a:avLst/>
          </a:prstGeom>
        </p:spPr>
        <p:txBody>
          <a:bodyPr/>
          <a:lstStyle/>
          <a:p>
            <a:pPr/>
          </a:p>
        </p:txBody>
      </p:sp>
      <p:sp>
        <p:nvSpPr>
          <p:cNvPr id="102" name="Shape 102"/>
          <p:cNvSpPr/>
          <p:nvPr>
            <p:ph type="body" sz="quarter" idx="1"/>
          </p:nvPr>
        </p:nvSpPr>
        <p:spPr>
          <a:prstGeom prst="rect">
            <a:avLst/>
          </a:prstGeom>
        </p:spPr>
        <p:txBody>
          <a:bodyPr/>
          <a:lstStyle/>
          <a:p>
            <a:p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6" name="Shape 106"/>
          <p:cNvSpPr/>
          <p:nvPr>
            <p:ph type="sldImg"/>
          </p:nvPr>
        </p:nvSpPr>
        <p:spPr>
          <a:prstGeom prst="rect">
            <a:avLst/>
          </a:prstGeom>
        </p:spPr>
        <p:txBody>
          <a:bodyPr/>
          <a:lstStyle/>
          <a:p>
            <a:pPr/>
          </a:p>
        </p:txBody>
      </p:sp>
      <p:sp>
        <p:nvSpPr>
          <p:cNvPr id="107" name="Shape 107"/>
          <p:cNvSpPr/>
          <p:nvPr>
            <p:ph type="body" sz="quarter" idx="1"/>
          </p:nvPr>
        </p:nvSpPr>
        <p:spPr>
          <a:prstGeom prst="rect">
            <a:avLst/>
          </a:prstGeom>
        </p:spPr>
        <p:txBody>
          <a:bodyPr/>
          <a:lstStyle/>
          <a:p>
            <a:pPr/>
            <a:r>
              <a:t>Nous organisons des événements gratuits tout au long de l’année, ouverts aux professionnels, aux associations et parfois au grand public.</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0" name="Shape 110"/>
          <p:cNvSpPr/>
          <p:nvPr>
            <p:ph type="sldImg"/>
          </p:nvPr>
        </p:nvSpPr>
        <p:spPr>
          <a:prstGeom prst="rect">
            <a:avLst/>
          </a:prstGeom>
        </p:spPr>
        <p:txBody>
          <a:bodyPr/>
          <a:lstStyle/>
          <a:p>
            <a:pPr/>
          </a:p>
        </p:txBody>
      </p:sp>
      <p:sp>
        <p:nvSpPr>
          <p:cNvPr id="111" name="Shape 111"/>
          <p:cNvSpPr/>
          <p:nvPr>
            <p:ph type="body" sz="quarter" idx="1"/>
          </p:nvPr>
        </p:nvSpPr>
        <p:spPr>
          <a:prstGeom prst="rect">
            <a:avLst/>
          </a:prstGeom>
        </p:spPr>
        <p:txBody>
          <a:bodyPr/>
          <a:lstStyle/>
          <a:p>
            <a:pPr/>
            <a:r>
              <a:t>Nous pouvons former vos équipes en nous déplaçant dans votre structure, ou dans notre salle de formation aux Hôpitaux de Saint-Maurice, accessible en métro via la ligne 8.</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6" name="Shape 116"/>
          <p:cNvSpPr/>
          <p:nvPr>
            <p:ph type="sldImg"/>
          </p:nvPr>
        </p:nvSpPr>
        <p:spPr>
          <a:prstGeom prst="rect">
            <a:avLst/>
          </a:prstGeom>
        </p:spPr>
        <p:txBody>
          <a:bodyPr/>
          <a:lstStyle/>
          <a:p>
            <a:pPr/>
          </a:p>
        </p:txBody>
      </p:sp>
      <p:sp>
        <p:nvSpPr>
          <p:cNvPr id="117" name="Shape 117"/>
          <p:cNvSpPr/>
          <p:nvPr>
            <p:ph type="body" sz="quarter" idx="1"/>
          </p:nvPr>
        </p:nvSpPr>
        <p:spPr>
          <a:prstGeom prst="rect">
            <a:avLst/>
          </a:prstGeom>
        </p:spPr>
        <p:txBody>
          <a:bodyPr/>
          <a:lstStyle/>
          <a:p>
            <a:pPr/>
            <a:r>
              <a:t>Pour vous inscrire aux formations : criavs.fr</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6" name="Shape 126"/>
          <p:cNvSpPr/>
          <p:nvPr>
            <p:ph type="sldImg"/>
          </p:nvPr>
        </p:nvSpPr>
        <p:spPr>
          <a:prstGeom prst="rect">
            <a:avLst/>
          </a:prstGeom>
        </p:spPr>
        <p:txBody>
          <a:bodyPr/>
          <a:lstStyle/>
          <a:p>
            <a:pPr/>
          </a:p>
        </p:txBody>
      </p:sp>
      <p:sp>
        <p:nvSpPr>
          <p:cNvPr id="127" name="Shape 127"/>
          <p:cNvSpPr/>
          <p:nvPr>
            <p:ph type="body" sz="quarter" idx="1"/>
          </p:nvPr>
        </p:nvSpPr>
        <p:spPr>
          <a:prstGeom prst="rect">
            <a:avLst/>
          </a:prstGeom>
        </p:spPr>
        <p:txBody>
          <a:bodyPr/>
          <a:lstStyle/>
          <a:p>
            <a:pPr/>
            <a:r>
              <a:t>Retrouvez-nous sur les réseaux sociaux.</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 name="Shape 32"/>
          <p:cNvSpPr/>
          <p:nvPr>
            <p:ph type="sldImg"/>
          </p:nvPr>
        </p:nvSpPr>
        <p:spPr>
          <a:prstGeom prst="rect">
            <a:avLst/>
          </a:prstGeom>
        </p:spPr>
        <p:txBody>
          <a:bodyPr/>
          <a:lstStyle/>
          <a:p>
            <a:pPr/>
          </a:p>
        </p:txBody>
      </p:sp>
      <p:sp>
        <p:nvSpPr>
          <p:cNvPr id="33" name="Shape 33"/>
          <p:cNvSpPr/>
          <p:nvPr>
            <p:ph type="body" sz="quarter" idx="1"/>
          </p:nvPr>
        </p:nvSpPr>
        <p:spPr>
          <a:prstGeom prst="rect">
            <a:avLst/>
          </a:prstGeom>
        </p:spPr>
        <p:txBody>
          <a:bodyPr/>
          <a:lstStyle/>
          <a:p>
            <a:pPr/>
            <a:r>
              <a:t>Accueil et présentation rapide de la formation</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0" name="Shape 130"/>
          <p:cNvSpPr/>
          <p:nvPr>
            <p:ph type="sldImg"/>
          </p:nvPr>
        </p:nvSpPr>
        <p:spPr>
          <a:prstGeom prst="rect">
            <a:avLst/>
          </a:prstGeom>
        </p:spPr>
        <p:txBody>
          <a:bodyPr/>
          <a:lstStyle/>
          <a:p>
            <a:pPr/>
          </a:p>
        </p:txBody>
      </p:sp>
      <p:sp>
        <p:nvSpPr>
          <p:cNvPr id="131" name="Shape 131"/>
          <p:cNvSpPr/>
          <p:nvPr>
            <p:ph type="body" sz="quarter" idx="1"/>
          </p:nvPr>
        </p:nvSpPr>
        <p:spPr>
          <a:prstGeom prst="rect">
            <a:avLst/>
          </a:prstGeom>
        </p:spPr>
        <p:txBody>
          <a:bodyPr/>
          <a:lstStyle>
            <a:lvl1pPr marL="635000" indent="-635000">
              <a:buSzPct val="100000"/>
              <a:buChar char="‣"/>
            </a:lvl1pPr>
          </a:lstStyle>
          <a:p>
            <a:pPr/>
            <a:r>
              <a:t>Là vous écrivez votre texte pour le retrouver au moment de la présentation (un peu comme un prompteur en fait).</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4" name="Shape 134"/>
          <p:cNvSpPr/>
          <p:nvPr>
            <p:ph type="sldImg"/>
          </p:nvPr>
        </p:nvSpPr>
        <p:spPr>
          <a:prstGeom prst="rect">
            <a:avLst/>
          </a:prstGeom>
        </p:spPr>
        <p:txBody>
          <a:bodyPr/>
          <a:lstStyle/>
          <a:p>
            <a:pPr/>
          </a:p>
        </p:txBody>
      </p:sp>
      <p:sp>
        <p:nvSpPr>
          <p:cNvPr id="135" name="Shape 135"/>
          <p:cNvSpPr/>
          <p:nvPr>
            <p:ph type="body" sz="quarter" idx="1"/>
          </p:nvPr>
        </p:nvSpPr>
        <p:spPr>
          <a:prstGeom prst="rect">
            <a:avLst/>
          </a:prstGeom>
        </p:spPr>
        <p:txBody>
          <a:bodyPr/>
          <a:lstStyle>
            <a:lvl1pPr marL="635000" indent="-635000">
              <a:buSzPct val="100000"/>
              <a:buChar char="‣"/>
            </a:lvl1pPr>
          </a:lstStyle>
          <a:p>
            <a:pPr/>
            <a:r>
              <a:t>Là vous écrivez votre texte pour le retrouver au moment de la présentation (un peu comme un prompteur en fait).</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9" name="Shape 139"/>
          <p:cNvSpPr/>
          <p:nvPr>
            <p:ph type="sldImg"/>
          </p:nvPr>
        </p:nvSpPr>
        <p:spPr>
          <a:prstGeom prst="rect">
            <a:avLst/>
          </a:prstGeom>
        </p:spPr>
        <p:txBody>
          <a:bodyPr/>
          <a:lstStyle/>
          <a:p>
            <a:pPr/>
          </a:p>
        </p:txBody>
      </p:sp>
      <p:sp>
        <p:nvSpPr>
          <p:cNvPr id="140" name="Shape 140"/>
          <p:cNvSpPr/>
          <p:nvPr>
            <p:ph type="body" sz="quarter" idx="1"/>
          </p:nvPr>
        </p:nvSpPr>
        <p:spPr>
          <a:prstGeom prst="rect">
            <a:avLst/>
          </a:prstGeom>
        </p:spPr>
        <p:txBody>
          <a:bodyPr/>
          <a:lstStyle>
            <a:lvl1pPr marL="635000" indent="-635000">
              <a:buSzPct val="100000"/>
              <a:buChar char="‣"/>
            </a:lvl1pPr>
          </a:lstStyle>
          <a:p>
            <a:pPr/>
            <a:r>
              <a:t>Là vous écrivez votre texte pour le retrouver au moment de la présentation (un peu comme un prompteur en fait).</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4" name="Shape 144"/>
          <p:cNvSpPr/>
          <p:nvPr>
            <p:ph type="sldImg"/>
          </p:nvPr>
        </p:nvSpPr>
        <p:spPr>
          <a:prstGeom prst="rect">
            <a:avLst/>
          </a:prstGeom>
        </p:spPr>
        <p:txBody>
          <a:bodyPr/>
          <a:lstStyle/>
          <a:p>
            <a:pPr/>
          </a:p>
        </p:txBody>
      </p:sp>
      <p:sp>
        <p:nvSpPr>
          <p:cNvPr id="145" name="Shape 145"/>
          <p:cNvSpPr/>
          <p:nvPr>
            <p:ph type="body" sz="quarter" idx="1"/>
          </p:nvPr>
        </p:nvSpPr>
        <p:spPr>
          <a:prstGeom prst="rect">
            <a:avLst/>
          </a:prstGeom>
        </p:spPr>
        <p:txBody>
          <a:bodyPr/>
          <a:lstStyle>
            <a:lvl1pPr marL="635000" indent="-635000">
              <a:buSzPct val="100000"/>
              <a:buChar char="‣"/>
            </a:lvl1pPr>
          </a:lstStyle>
          <a:p>
            <a:pPr/>
            <a:r>
              <a:t>Là vous écrivez votre texte pour le retrouver au moment de la présentation (un peu comme un prompteur en fait).</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0" name="Shape 150"/>
          <p:cNvSpPr/>
          <p:nvPr>
            <p:ph type="sldImg"/>
          </p:nvPr>
        </p:nvSpPr>
        <p:spPr>
          <a:prstGeom prst="rect">
            <a:avLst/>
          </a:prstGeom>
        </p:spPr>
        <p:txBody>
          <a:bodyPr/>
          <a:lstStyle/>
          <a:p>
            <a:pPr/>
          </a:p>
        </p:txBody>
      </p:sp>
      <p:sp>
        <p:nvSpPr>
          <p:cNvPr id="151" name="Shape 151"/>
          <p:cNvSpPr/>
          <p:nvPr>
            <p:ph type="body" sz="quarter" idx="1"/>
          </p:nvPr>
        </p:nvSpPr>
        <p:spPr>
          <a:prstGeom prst="rect">
            <a:avLst/>
          </a:prstGeom>
        </p:spPr>
        <p:txBody>
          <a:bodyPr/>
          <a:lstStyle>
            <a:lvl1pPr marL="635000" indent="-635000">
              <a:buSzPct val="100000"/>
              <a:buChar char="‣"/>
            </a:lvl1pPr>
          </a:lstStyle>
          <a:p>
            <a:pPr/>
            <a:r>
              <a:t>Là vous écrivez votre texte pour le retrouver au moment de la présentation (un peu comme un prompteur en fait).</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5" name="Shape 155"/>
          <p:cNvSpPr/>
          <p:nvPr>
            <p:ph type="sldImg"/>
          </p:nvPr>
        </p:nvSpPr>
        <p:spPr>
          <a:prstGeom prst="rect">
            <a:avLst/>
          </a:prstGeom>
        </p:spPr>
        <p:txBody>
          <a:bodyPr/>
          <a:lstStyle/>
          <a:p>
            <a:pPr/>
          </a:p>
        </p:txBody>
      </p:sp>
      <p:sp>
        <p:nvSpPr>
          <p:cNvPr id="156" name="Shape 156"/>
          <p:cNvSpPr/>
          <p:nvPr>
            <p:ph type="body" sz="quarter" idx="1"/>
          </p:nvPr>
        </p:nvSpPr>
        <p:spPr>
          <a:prstGeom prst="rect">
            <a:avLst/>
          </a:prstGeom>
        </p:spPr>
        <p:txBody>
          <a:bodyPr/>
          <a:lstStyle>
            <a:lvl1pPr marL="635000" indent="-635000">
              <a:buSzPct val="100000"/>
              <a:buChar char="‣"/>
            </a:lvl1pPr>
          </a:lstStyle>
          <a:p>
            <a:pPr/>
            <a:r>
              <a:t>Là vous écrivez votre texte pour le retrouver au moment de la présentation (un peu comme un prompteur en fait).</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5" name="Shape 165"/>
          <p:cNvSpPr/>
          <p:nvPr>
            <p:ph type="sldImg"/>
          </p:nvPr>
        </p:nvSpPr>
        <p:spPr>
          <a:prstGeom prst="rect">
            <a:avLst/>
          </a:prstGeom>
        </p:spPr>
        <p:txBody>
          <a:bodyPr/>
          <a:lstStyle/>
          <a:p>
            <a:pPr/>
          </a:p>
        </p:txBody>
      </p:sp>
      <p:sp>
        <p:nvSpPr>
          <p:cNvPr id="166" name="Shape 166"/>
          <p:cNvSpPr/>
          <p:nvPr>
            <p:ph type="body" sz="quarter" idx="1"/>
          </p:nvPr>
        </p:nvSpPr>
        <p:spPr>
          <a:prstGeom prst="rect">
            <a:avLst/>
          </a:prstGeom>
        </p:spPr>
        <p:txBody>
          <a:bodyPr/>
          <a:lstStyle>
            <a:lvl1pPr marL="635000" indent="-635000">
              <a:buSzPct val="100000"/>
              <a:buChar char="‣"/>
            </a:lvl1pPr>
          </a:lstStyle>
          <a:p>
            <a:pPr/>
            <a:r>
              <a:t>Sujet de réflexion : </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1" name="Shape 171"/>
          <p:cNvSpPr/>
          <p:nvPr>
            <p:ph type="sldImg"/>
          </p:nvPr>
        </p:nvSpPr>
        <p:spPr>
          <a:prstGeom prst="rect">
            <a:avLst/>
          </a:prstGeom>
        </p:spPr>
        <p:txBody>
          <a:bodyPr/>
          <a:lstStyle/>
          <a:p>
            <a:pPr/>
          </a:p>
        </p:txBody>
      </p:sp>
      <p:sp>
        <p:nvSpPr>
          <p:cNvPr id="172" name="Shape 172"/>
          <p:cNvSpPr/>
          <p:nvPr>
            <p:ph type="body" sz="quarter" idx="1"/>
          </p:nvPr>
        </p:nvSpPr>
        <p:spPr>
          <a:prstGeom prst="rect">
            <a:avLst/>
          </a:prstGeom>
        </p:spPr>
        <p:txBody>
          <a:bodyPr/>
          <a:lstStyle>
            <a:lvl1pPr marL="635000" indent="-635000">
              <a:buSzPct val="100000"/>
              <a:buChar char="‣"/>
            </a:lvl1pPr>
          </a:lstStyle>
          <a:p>
            <a:pPr/>
            <a:r>
              <a:t>Là vous écrivez votre texte pour le retrouver au moment de la présentation (un peu comme un prompteur en fait).</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6" name="Shape 176"/>
          <p:cNvSpPr/>
          <p:nvPr>
            <p:ph type="sldImg"/>
          </p:nvPr>
        </p:nvSpPr>
        <p:spPr>
          <a:prstGeom prst="rect">
            <a:avLst/>
          </a:prstGeom>
        </p:spPr>
        <p:txBody>
          <a:bodyPr/>
          <a:lstStyle/>
          <a:p>
            <a:pPr/>
          </a:p>
        </p:txBody>
      </p:sp>
      <p:sp>
        <p:nvSpPr>
          <p:cNvPr id="177" name="Shape 177"/>
          <p:cNvSpPr/>
          <p:nvPr>
            <p:ph type="body" sz="quarter" idx="1"/>
          </p:nvPr>
        </p:nvSpPr>
        <p:spPr>
          <a:prstGeom prst="rect">
            <a:avLst/>
          </a:prstGeom>
        </p:spPr>
        <p:txBody>
          <a:bodyPr/>
          <a:lstStyle>
            <a:lvl1pPr marL="635000" indent="-635000">
              <a:buSzPct val="100000"/>
              <a:buChar char="‣"/>
            </a:lvl1pPr>
          </a:lstStyle>
          <a:p>
            <a:pPr/>
            <a:r>
              <a:t>Là vous écrivez votre texte pour le retrouver au moment de la présentation (un peu comme un prompteur en fait).</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2" name="Shape 182"/>
          <p:cNvSpPr/>
          <p:nvPr>
            <p:ph type="sldImg"/>
          </p:nvPr>
        </p:nvSpPr>
        <p:spPr>
          <a:prstGeom prst="rect">
            <a:avLst/>
          </a:prstGeom>
        </p:spPr>
        <p:txBody>
          <a:bodyPr/>
          <a:lstStyle/>
          <a:p>
            <a:pPr/>
          </a:p>
        </p:txBody>
      </p:sp>
      <p:sp>
        <p:nvSpPr>
          <p:cNvPr id="183" name="Shape 183"/>
          <p:cNvSpPr/>
          <p:nvPr>
            <p:ph type="body" sz="quarter" idx="1"/>
          </p:nvPr>
        </p:nvSpPr>
        <p:spPr>
          <a:prstGeom prst="rect">
            <a:avLst/>
          </a:prstGeom>
        </p:spPr>
        <p:txBody>
          <a:bodyPr/>
          <a:lstStyle>
            <a:lvl1pPr marL="635000" indent="-635000">
              <a:buSzPct val="100000"/>
              <a:buChar char="‣"/>
            </a:lvl1pPr>
          </a:lstStyle>
          <a:p>
            <a:pPr/>
            <a:r>
              <a:t>Là vous écrivez votre texte pour le retrouver au moment de la présentation (un peu comme un prompteur en fait).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 name="Shape 39"/>
          <p:cNvSpPr/>
          <p:nvPr>
            <p:ph type="sldImg"/>
          </p:nvPr>
        </p:nvSpPr>
        <p:spPr>
          <a:prstGeom prst="rect">
            <a:avLst/>
          </a:prstGeom>
        </p:spPr>
        <p:txBody>
          <a:bodyPr/>
          <a:lstStyle/>
          <a:p>
            <a:pPr/>
          </a:p>
        </p:txBody>
      </p:sp>
      <p:sp>
        <p:nvSpPr>
          <p:cNvPr id="40" name="Shape 40"/>
          <p:cNvSpPr/>
          <p:nvPr>
            <p:ph type="body" sz="quarter" idx="1"/>
          </p:nvPr>
        </p:nvSpPr>
        <p:spPr>
          <a:prstGeom prst="rect">
            <a:avLst/>
          </a:prstGeom>
        </p:spPr>
        <p:txBody>
          <a:bodyPr/>
          <a:lstStyle/>
          <a:p>
            <a:pPr/>
            <a:r>
              <a:t>Présentation du service : CRIAVS signifie « Centre Ressources pour Intervenants auprès d’Auteurs de Violences Sexuelles ».</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8" name="Shape 188"/>
          <p:cNvSpPr/>
          <p:nvPr>
            <p:ph type="sldImg"/>
          </p:nvPr>
        </p:nvSpPr>
        <p:spPr>
          <a:prstGeom prst="rect">
            <a:avLst/>
          </a:prstGeom>
        </p:spPr>
        <p:txBody>
          <a:bodyPr/>
          <a:lstStyle/>
          <a:p>
            <a:pPr/>
          </a:p>
        </p:txBody>
      </p:sp>
      <p:sp>
        <p:nvSpPr>
          <p:cNvPr id="189" name="Shape 189"/>
          <p:cNvSpPr/>
          <p:nvPr>
            <p:ph type="body" sz="quarter" idx="1"/>
          </p:nvPr>
        </p:nvSpPr>
        <p:spPr>
          <a:prstGeom prst="rect">
            <a:avLst/>
          </a:prstGeom>
        </p:spPr>
        <p:txBody>
          <a:bodyPr/>
          <a:lstStyle>
            <a:lvl1pPr marL="635000" indent="-635000">
              <a:buSzPct val="100000"/>
              <a:buChar char="‣"/>
            </a:lvl1pPr>
          </a:lstStyle>
          <a:p>
            <a:pPr/>
            <a:r>
              <a:t>Là vous écrivez votre texte pour le retrouver au moment de la présentation (un peu comme un prompteur en fait).</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4" name="Shape 194"/>
          <p:cNvSpPr/>
          <p:nvPr>
            <p:ph type="sldImg"/>
          </p:nvPr>
        </p:nvSpPr>
        <p:spPr>
          <a:prstGeom prst="rect">
            <a:avLst/>
          </a:prstGeom>
        </p:spPr>
        <p:txBody>
          <a:bodyPr/>
          <a:lstStyle/>
          <a:p>
            <a:pPr/>
          </a:p>
        </p:txBody>
      </p:sp>
      <p:sp>
        <p:nvSpPr>
          <p:cNvPr id="195" name="Shape 195"/>
          <p:cNvSpPr/>
          <p:nvPr>
            <p:ph type="body" sz="quarter" idx="1"/>
          </p:nvPr>
        </p:nvSpPr>
        <p:spPr>
          <a:prstGeom prst="rect">
            <a:avLst/>
          </a:prstGeom>
        </p:spPr>
        <p:txBody>
          <a:bodyPr/>
          <a:lstStyle>
            <a:lvl1pPr marL="635000" indent="-635000">
              <a:buSzPct val="100000"/>
              <a:buChar char="‣"/>
            </a:lvl1pPr>
          </a:lstStyle>
          <a:p>
            <a:pPr/>
            <a:r>
              <a:t>Là vous écrivez votre texte pour le retrouver au moment de la présentation (un peu comme un prompteur en fait).</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0" name="Shape 200"/>
          <p:cNvSpPr/>
          <p:nvPr>
            <p:ph type="sldImg"/>
          </p:nvPr>
        </p:nvSpPr>
        <p:spPr>
          <a:prstGeom prst="rect">
            <a:avLst/>
          </a:prstGeom>
        </p:spPr>
        <p:txBody>
          <a:bodyPr/>
          <a:lstStyle/>
          <a:p>
            <a:pPr/>
          </a:p>
        </p:txBody>
      </p:sp>
      <p:sp>
        <p:nvSpPr>
          <p:cNvPr id="201" name="Shape 201"/>
          <p:cNvSpPr/>
          <p:nvPr>
            <p:ph type="body" sz="quarter" idx="1"/>
          </p:nvPr>
        </p:nvSpPr>
        <p:spPr>
          <a:prstGeom prst="rect">
            <a:avLst/>
          </a:prstGeom>
        </p:spPr>
        <p:txBody>
          <a:bodyPr/>
          <a:lstStyle>
            <a:lvl1pPr marL="635000" indent="-635000">
              <a:buSzPct val="100000"/>
              <a:buChar char="‣"/>
            </a:lvl1pPr>
          </a:lstStyle>
          <a:p>
            <a:pPr/>
            <a:r>
              <a:t>Là vous écrivez votre texte pour le retrouver au moment de la présentation (un peu comme un prompteur en fait).</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6" name="Shape 206"/>
          <p:cNvSpPr/>
          <p:nvPr>
            <p:ph type="sldImg"/>
          </p:nvPr>
        </p:nvSpPr>
        <p:spPr>
          <a:prstGeom prst="rect">
            <a:avLst/>
          </a:prstGeom>
        </p:spPr>
        <p:txBody>
          <a:bodyPr/>
          <a:lstStyle/>
          <a:p>
            <a:pPr/>
          </a:p>
        </p:txBody>
      </p:sp>
      <p:sp>
        <p:nvSpPr>
          <p:cNvPr id="207" name="Shape 207"/>
          <p:cNvSpPr/>
          <p:nvPr>
            <p:ph type="body" sz="quarter" idx="1"/>
          </p:nvPr>
        </p:nvSpPr>
        <p:spPr>
          <a:prstGeom prst="rect">
            <a:avLst/>
          </a:prstGeom>
        </p:spPr>
        <p:txBody>
          <a:bodyPr/>
          <a:lstStyle>
            <a:lvl1pPr marL="635000" indent="-635000">
              <a:buSzPct val="100000"/>
              <a:buChar char="‣"/>
            </a:lvl1pPr>
          </a:lstStyle>
          <a:p>
            <a:pPr/>
            <a:r>
              <a:t>Là vous écrivez votre texte pour le retrouver au moment de la présentation (un peu comme un prompteur en fait).</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2" name="Shape 212"/>
          <p:cNvSpPr/>
          <p:nvPr>
            <p:ph type="sldImg"/>
          </p:nvPr>
        </p:nvSpPr>
        <p:spPr>
          <a:prstGeom prst="rect">
            <a:avLst/>
          </a:prstGeom>
        </p:spPr>
        <p:txBody>
          <a:bodyPr/>
          <a:lstStyle/>
          <a:p>
            <a:pPr/>
          </a:p>
        </p:txBody>
      </p:sp>
      <p:sp>
        <p:nvSpPr>
          <p:cNvPr id="213" name="Shape 213"/>
          <p:cNvSpPr/>
          <p:nvPr>
            <p:ph type="body" sz="quarter" idx="1"/>
          </p:nvPr>
        </p:nvSpPr>
        <p:spPr>
          <a:prstGeom prst="rect">
            <a:avLst/>
          </a:prstGeom>
        </p:spPr>
        <p:txBody>
          <a:bodyPr/>
          <a:lstStyle>
            <a:lvl1pPr marL="635000" indent="-635000">
              <a:buSzPct val="100000"/>
              <a:buChar char="‣"/>
            </a:lvl1pPr>
          </a:lstStyle>
          <a:p>
            <a:pPr/>
            <a:r>
              <a:t>Là vous écrivez votre texte pour le retrouver au moment de la présentation (un peu comme un prompteur en fait).</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8" name="Shape 218"/>
          <p:cNvSpPr/>
          <p:nvPr>
            <p:ph type="sldImg"/>
          </p:nvPr>
        </p:nvSpPr>
        <p:spPr>
          <a:prstGeom prst="rect">
            <a:avLst/>
          </a:prstGeom>
        </p:spPr>
        <p:txBody>
          <a:bodyPr/>
          <a:lstStyle/>
          <a:p>
            <a:pPr/>
          </a:p>
        </p:txBody>
      </p:sp>
      <p:sp>
        <p:nvSpPr>
          <p:cNvPr id="219" name="Shape 219"/>
          <p:cNvSpPr/>
          <p:nvPr>
            <p:ph type="body" sz="quarter" idx="1"/>
          </p:nvPr>
        </p:nvSpPr>
        <p:spPr>
          <a:prstGeom prst="rect">
            <a:avLst/>
          </a:prstGeom>
        </p:spPr>
        <p:txBody>
          <a:bodyPr/>
          <a:lstStyle>
            <a:lvl1pPr marL="635000" indent="-635000">
              <a:buSzPct val="100000"/>
              <a:buChar char="‣"/>
            </a:lvl1pPr>
          </a:lstStyle>
          <a:p>
            <a:pPr/>
            <a:r>
              <a:t>Là vous écrivez votre texte pour le retrouver au moment de la présentation (un peu comme un prompteur en fait).</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4" name="Shape 224"/>
          <p:cNvSpPr/>
          <p:nvPr>
            <p:ph type="sldImg"/>
          </p:nvPr>
        </p:nvSpPr>
        <p:spPr>
          <a:prstGeom prst="rect">
            <a:avLst/>
          </a:prstGeom>
        </p:spPr>
        <p:txBody>
          <a:bodyPr/>
          <a:lstStyle/>
          <a:p>
            <a:pPr/>
          </a:p>
        </p:txBody>
      </p:sp>
      <p:sp>
        <p:nvSpPr>
          <p:cNvPr id="225" name="Shape 225"/>
          <p:cNvSpPr/>
          <p:nvPr>
            <p:ph type="body" sz="quarter" idx="1"/>
          </p:nvPr>
        </p:nvSpPr>
        <p:spPr>
          <a:prstGeom prst="rect">
            <a:avLst/>
          </a:prstGeom>
        </p:spPr>
        <p:txBody>
          <a:bodyPr/>
          <a:lstStyle>
            <a:lvl1pPr marL="635000" indent="-635000">
              <a:buSzPct val="100000"/>
              <a:buChar char="‣"/>
            </a:lvl1pPr>
          </a:lstStyle>
          <a:p>
            <a:pPr/>
            <a:r>
              <a:t>Là vous écrivez votre texte pour le retrouver au moment de la présentation (un peu comme un prompteur en fait).</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0" name="Shape 230"/>
          <p:cNvSpPr/>
          <p:nvPr>
            <p:ph type="sldImg"/>
          </p:nvPr>
        </p:nvSpPr>
        <p:spPr>
          <a:prstGeom prst="rect">
            <a:avLst/>
          </a:prstGeom>
        </p:spPr>
        <p:txBody>
          <a:bodyPr/>
          <a:lstStyle/>
          <a:p>
            <a:pPr/>
          </a:p>
        </p:txBody>
      </p:sp>
      <p:sp>
        <p:nvSpPr>
          <p:cNvPr id="231" name="Shape 231"/>
          <p:cNvSpPr/>
          <p:nvPr>
            <p:ph type="body" sz="quarter" idx="1"/>
          </p:nvPr>
        </p:nvSpPr>
        <p:spPr>
          <a:prstGeom prst="rect">
            <a:avLst/>
          </a:prstGeom>
        </p:spPr>
        <p:txBody>
          <a:bodyPr/>
          <a:lstStyle>
            <a:lvl1pPr marL="635000" indent="-635000">
              <a:buSzPct val="100000"/>
              <a:buChar char="‣"/>
            </a:lvl1pPr>
          </a:lstStyle>
          <a:p>
            <a:pPr/>
            <a:r>
              <a:t>Là vous écrivez votre texte pour le retrouver au moment de la présentation (un peu comme un prompteur en fait).</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6" name="Shape 236"/>
          <p:cNvSpPr/>
          <p:nvPr>
            <p:ph type="sldImg"/>
          </p:nvPr>
        </p:nvSpPr>
        <p:spPr>
          <a:prstGeom prst="rect">
            <a:avLst/>
          </a:prstGeom>
        </p:spPr>
        <p:txBody>
          <a:bodyPr/>
          <a:lstStyle/>
          <a:p>
            <a:pPr/>
          </a:p>
        </p:txBody>
      </p:sp>
      <p:sp>
        <p:nvSpPr>
          <p:cNvPr id="237" name="Shape 237"/>
          <p:cNvSpPr/>
          <p:nvPr>
            <p:ph type="body" sz="quarter" idx="1"/>
          </p:nvPr>
        </p:nvSpPr>
        <p:spPr>
          <a:prstGeom prst="rect">
            <a:avLst/>
          </a:prstGeom>
        </p:spPr>
        <p:txBody>
          <a:bodyPr/>
          <a:lstStyle>
            <a:lvl1pPr marL="635000" indent="-635000">
              <a:buSzPct val="100000"/>
              <a:buChar char="‣"/>
            </a:lvl1pPr>
          </a:lstStyle>
          <a:p>
            <a:pPr/>
            <a:r>
              <a:t>Là vous écrivez votre texte pour le retrouver au moment de la présentation (un peu comme un prompteur en fait).</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2" name="Shape 242"/>
          <p:cNvSpPr/>
          <p:nvPr>
            <p:ph type="sldImg"/>
          </p:nvPr>
        </p:nvSpPr>
        <p:spPr>
          <a:prstGeom prst="rect">
            <a:avLst/>
          </a:prstGeom>
        </p:spPr>
        <p:txBody>
          <a:bodyPr/>
          <a:lstStyle/>
          <a:p>
            <a:pPr/>
          </a:p>
        </p:txBody>
      </p:sp>
      <p:sp>
        <p:nvSpPr>
          <p:cNvPr id="243" name="Shape 243"/>
          <p:cNvSpPr/>
          <p:nvPr>
            <p:ph type="body" sz="quarter" idx="1"/>
          </p:nvPr>
        </p:nvSpPr>
        <p:spPr>
          <a:prstGeom prst="rect">
            <a:avLst/>
          </a:prstGeom>
        </p:spPr>
        <p:txBody>
          <a:bodyPr/>
          <a:lstStyle>
            <a:lvl1pPr marL="635000" indent="-635000">
              <a:buSzPct val="100000"/>
              <a:buChar char="‣"/>
            </a:lvl1pPr>
          </a:lstStyle>
          <a:p>
            <a:pPr/>
            <a:r>
              <a:t>Là vous écrivez votre texte pour le retrouver au moment de la présentation (un peu comme un prompteur en fait).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 name="Shape 45"/>
          <p:cNvSpPr/>
          <p:nvPr>
            <p:ph type="sldImg"/>
          </p:nvPr>
        </p:nvSpPr>
        <p:spPr>
          <a:prstGeom prst="rect">
            <a:avLst/>
          </a:prstGeom>
        </p:spPr>
        <p:txBody>
          <a:bodyPr/>
          <a:lstStyle/>
          <a:p>
            <a:pPr/>
          </a:p>
        </p:txBody>
      </p:sp>
      <p:sp>
        <p:nvSpPr>
          <p:cNvPr id="46" name="Shape 46"/>
          <p:cNvSpPr/>
          <p:nvPr>
            <p:ph type="body" sz="quarter" idx="1"/>
          </p:nvPr>
        </p:nvSpPr>
        <p:spPr>
          <a:prstGeom prst="rect">
            <a:avLst/>
          </a:prstGeom>
        </p:spPr>
        <p:txBody>
          <a:bodyPr/>
          <a:lstStyle/>
          <a:p>
            <a:pPr/>
            <a:r>
              <a:t>Il en existe dans toutes les régions de France. Ils sont réunis au sein d’une fédération. En Île-de-France il y en a 3, le nôtre couvre Paris et une partie de la région Île-de-France.</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8" name="Shape 248"/>
          <p:cNvSpPr/>
          <p:nvPr>
            <p:ph type="sldImg"/>
          </p:nvPr>
        </p:nvSpPr>
        <p:spPr>
          <a:prstGeom prst="rect">
            <a:avLst/>
          </a:prstGeom>
        </p:spPr>
        <p:txBody>
          <a:bodyPr/>
          <a:lstStyle/>
          <a:p>
            <a:pPr/>
          </a:p>
        </p:txBody>
      </p:sp>
      <p:sp>
        <p:nvSpPr>
          <p:cNvPr id="249" name="Shape 249"/>
          <p:cNvSpPr/>
          <p:nvPr>
            <p:ph type="body" sz="quarter" idx="1"/>
          </p:nvPr>
        </p:nvSpPr>
        <p:spPr>
          <a:prstGeom prst="rect">
            <a:avLst/>
          </a:prstGeom>
        </p:spPr>
        <p:txBody>
          <a:bodyPr/>
          <a:lstStyle>
            <a:lvl1pPr marL="635000" indent="-635000">
              <a:buSzPct val="100000"/>
              <a:buChar char="‣"/>
            </a:lvl1pPr>
          </a:lstStyle>
          <a:p>
            <a:pPr/>
            <a:r>
              <a:t>Là vous écrivez votre texte pour le retrouver au moment de la présentation (un peu comme un prompteur en fait).</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4" name="Shape 254"/>
          <p:cNvSpPr/>
          <p:nvPr>
            <p:ph type="sldImg"/>
          </p:nvPr>
        </p:nvSpPr>
        <p:spPr>
          <a:prstGeom prst="rect">
            <a:avLst/>
          </a:prstGeom>
        </p:spPr>
        <p:txBody>
          <a:bodyPr/>
          <a:lstStyle/>
          <a:p>
            <a:pPr/>
          </a:p>
        </p:txBody>
      </p:sp>
      <p:sp>
        <p:nvSpPr>
          <p:cNvPr id="255" name="Shape 255"/>
          <p:cNvSpPr/>
          <p:nvPr>
            <p:ph type="body" sz="quarter" idx="1"/>
          </p:nvPr>
        </p:nvSpPr>
        <p:spPr>
          <a:prstGeom prst="rect">
            <a:avLst/>
          </a:prstGeom>
        </p:spPr>
        <p:txBody>
          <a:bodyPr/>
          <a:lstStyle>
            <a:lvl1pPr marL="635000" indent="-635000">
              <a:buSzPct val="100000"/>
              <a:buChar char="‣"/>
            </a:lvl1pPr>
          </a:lstStyle>
          <a:p>
            <a:pPr/>
            <a:r>
              <a:t>Là vous écrivez votre texte pour le retrouver au moment de la présentation (un peu comme un prompteur en fait).</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0" name="Shape 260"/>
          <p:cNvSpPr/>
          <p:nvPr>
            <p:ph type="sldImg"/>
          </p:nvPr>
        </p:nvSpPr>
        <p:spPr>
          <a:prstGeom prst="rect">
            <a:avLst/>
          </a:prstGeom>
        </p:spPr>
        <p:txBody>
          <a:bodyPr/>
          <a:lstStyle/>
          <a:p>
            <a:pPr/>
          </a:p>
        </p:txBody>
      </p:sp>
      <p:sp>
        <p:nvSpPr>
          <p:cNvPr id="261" name="Shape 261"/>
          <p:cNvSpPr/>
          <p:nvPr>
            <p:ph type="body" sz="quarter" idx="1"/>
          </p:nvPr>
        </p:nvSpPr>
        <p:spPr>
          <a:prstGeom prst="rect">
            <a:avLst/>
          </a:prstGeom>
        </p:spPr>
        <p:txBody>
          <a:bodyPr/>
          <a:lstStyle>
            <a:lvl1pPr marL="635000" indent="-635000">
              <a:buSzPct val="100000"/>
              <a:buChar char="‣"/>
            </a:lvl1pPr>
          </a:lstStyle>
          <a:p>
            <a:pPr/>
            <a:r>
              <a:t>Là vous écrivez votre texte pour le retrouver au moment de la présentation (un peu comme un prompteur en fait).</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6" name="Shape 266"/>
          <p:cNvSpPr/>
          <p:nvPr>
            <p:ph type="sldImg"/>
          </p:nvPr>
        </p:nvSpPr>
        <p:spPr>
          <a:prstGeom prst="rect">
            <a:avLst/>
          </a:prstGeom>
        </p:spPr>
        <p:txBody>
          <a:bodyPr/>
          <a:lstStyle/>
          <a:p>
            <a:pPr/>
          </a:p>
        </p:txBody>
      </p:sp>
      <p:sp>
        <p:nvSpPr>
          <p:cNvPr id="267" name="Shape 267"/>
          <p:cNvSpPr/>
          <p:nvPr>
            <p:ph type="body" sz="quarter" idx="1"/>
          </p:nvPr>
        </p:nvSpPr>
        <p:spPr>
          <a:prstGeom prst="rect">
            <a:avLst/>
          </a:prstGeom>
        </p:spPr>
        <p:txBody>
          <a:bodyPr/>
          <a:lstStyle>
            <a:lvl1pPr marL="635000" indent="-635000">
              <a:buSzPct val="100000"/>
              <a:buChar char="‣"/>
            </a:lvl1pPr>
          </a:lstStyle>
          <a:p>
            <a:pPr/>
            <a:r>
              <a:t>Là vous écrivez votre texte pour le retrouver au moment de la présentation (un peu comme un prompteur en fait).</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2" name="Shape 272"/>
          <p:cNvSpPr/>
          <p:nvPr>
            <p:ph type="sldImg"/>
          </p:nvPr>
        </p:nvSpPr>
        <p:spPr>
          <a:prstGeom prst="rect">
            <a:avLst/>
          </a:prstGeom>
        </p:spPr>
        <p:txBody>
          <a:bodyPr/>
          <a:lstStyle/>
          <a:p>
            <a:pPr/>
          </a:p>
        </p:txBody>
      </p:sp>
      <p:sp>
        <p:nvSpPr>
          <p:cNvPr id="273" name="Shape 273"/>
          <p:cNvSpPr/>
          <p:nvPr>
            <p:ph type="body" sz="quarter" idx="1"/>
          </p:nvPr>
        </p:nvSpPr>
        <p:spPr>
          <a:prstGeom prst="rect">
            <a:avLst/>
          </a:prstGeom>
        </p:spPr>
        <p:txBody>
          <a:bodyPr/>
          <a:lstStyle>
            <a:lvl1pPr marL="635000" indent="-635000">
              <a:buSzPct val="100000"/>
              <a:buChar char="‣"/>
            </a:lvl1pPr>
          </a:lstStyle>
          <a:p>
            <a:pPr/>
            <a:r>
              <a:t>Là vous écrivez votre texte pour le retrouver au moment de la présentation (un peu comme un prompteur en fait).</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8" name="Shape 278"/>
          <p:cNvSpPr/>
          <p:nvPr>
            <p:ph type="sldImg"/>
          </p:nvPr>
        </p:nvSpPr>
        <p:spPr>
          <a:prstGeom prst="rect">
            <a:avLst/>
          </a:prstGeom>
        </p:spPr>
        <p:txBody>
          <a:bodyPr/>
          <a:lstStyle/>
          <a:p>
            <a:pPr/>
          </a:p>
        </p:txBody>
      </p:sp>
      <p:sp>
        <p:nvSpPr>
          <p:cNvPr id="279" name="Shape 279"/>
          <p:cNvSpPr/>
          <p:nvPr>
            <p:ph type="body" sz="quarter" idx="1"/>
          </p:nvPr>
        </p:nvSpPr>
        <p:spPr>
          <a:prstGeom prst="rect">
            <a:avLst/>
          </a:prstGeom>
        </p:spPr>
        <p:txBody>
          <a:bodyPr/>
          <a:lstStyle>
            <a:lvl1pPr marL="635000" indent="-635000">
              <a:buSzPct val="100000"/>
              <a:buChar char="‣"/>
            </a:lvl1pPr>
          </a:lstStyle>
          <a:p>
            <a:pPr/>
            <a:r>
              <a:t>Là vous écrivez votre texte pour le retrouver au moment de la présentation (un peu comme un prompteur en fait).</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4" name="Shape 284"/>
          <p:cNvSpPr/>
          <p:nvPr>
            <p:ph type="sldImg"/>
          </p:nvPr>
        </p:nvSpPr>
        <p:spPr>
          <a:prstGeom prst="rect">
            <a:avLst/>
          </a:prstGeom>
        </p:spPr>
        <p:txBody>
          <a:bodyPr/>
          <a:lstStyle/>
          <a:p>
            <a:pPr/>
          </a:p>
        </p:txBody>
      </p:sp>
      <p:sp>
        <p:nvSpPr>
          <p:cNvPr id="285" name="Shape 285"/>
          <p:cNvSpPr/>
          <p:nvPr>
            <p:ph type="body" sz="quarter" idx="1"/>
          </p:nvPr>
        </p:nvSpPr>
        <p:spPr>
          <a:prstGeom prst="rect">
            <a:avLst/>
          </a:prstGeom>
        </p:spPr>
        <p:txBody>
          <a:bodyPr/>
          <a:lstStyle>
            <a:lvl1pPr marL="635000" indent="-635000">
              <a:buSzPct val="100000"/>
              <a:buChar char="‣"/>
            </a:lvl1pPr>
          </a:lstStyle>
          <a:p>
            <a:pPr/>
            <a:r>
              <a:t>Là vous écrivez votre texte pour le retrouver au moment de la présentation (un peu comme un prompteur en fait).</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0" name="Shape 290"/>
          <p:cNvSpPr/>
          <p:nvPr>
            <p:ph type="sldImg"/>
          </p:nvPr>
        </p:nvSpPr>
        <p:spPr>
          <a:prstGeom prst="rect">
            <a:avLst/>
          </a:prstGeom>
        </p:spPr>
        <p:txBody>
          <a:bodyPr/>
          <a:lstStyle/>
          <a:p>
            <a:pPr/>
          </a:p>
        </p:txBody>
      </p:sp>
      <p:sp>
        <p:nvSpPr>
          <p:cNvPr id="291" name="Shape 291"/>
          <p:cNvSpPr/>
          <p:nvPr>
            <p:ph type="body" sz="quarter" idx="1"/>
          </p:nvPr>
        </p:nvSpPr>
        <p:spPr>
          <a:prstGeom prst="rect">
            <a:avLst/>
          </a:prstGeom>
        </p:spPr>
        <p:txBody>
          <a:bodyPr/>
          <a:lstStyle>
            <a:lvl1pPr marL="635000" indent="-635000">
              <a:buSzPct val="100000"/>
              <a:buChar char="‣"/>
            </a:lvl1pPr>
          </a:lstStyle>
          <a:p>
            <a:pPr/>
            <a:r>
              <a:t>Là vous écrivez votre texte pour le retrouver au moment de la présentation (un peu comme un prompteur en fait).</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6" name="Shape 296"/>
          <p:cNvSpPr/>
          <p:nvPr>
            <p:ph type="sldImg"/>
          </p:nvPr>
        </p:nvSpPr>
        <p:spPr>
          <a:prstGeom prst="rect">
            <a:avLst/>
          </a:prstGeom>
        </p:spPr>
        <p:txBody>
          <a:bodyPr/>
          <a:lstStyle/>
          <a:p>
            <a:pPr/>
          </a:p>
        </p:txBody>
      </p:sp>
      <p:sp>
        <p:nvSpPr>
          <p:cNvPr id="297" name="Shape 297"/>
          <p:cNvSpPr/>
          <p:nvPr>
            <p:ph type="body" sz="quarter" idx="1"/>
          </p:nvPr>
        </p:nvSpPr>
        <p:spPr>
          <a:prstGeom prst="rect">
            <a:avLst/>
          </a:prstGeom>
        </p:spPr>
        <p:txBody>
          <a:bodyPr/>
          <a:lstStyle>
            <a:lvl1pPr marL="635000" indent="-635000">
              <a:buSzPct val="100000"/>
              <a:buChar char="‣"/>
            </a:lvl1pPr>
          </a:lstStyle>
          <a:p>
            <a:pPr/>
            <a:r>
              <a:t>Là vous écrivez votre texte pour le retrouver au moment de la présentation (un peu comme un prompteur en fait).</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2" name="Shape 302"/>
          <p:cNvSpPr/>
          <p:nvPr>
            <p:ph type="sldImg"/>
          </p:nvPr>
        </p:nvSpPr>
        <p:spPr>
          <a:prstGeom prst="rect">
            <a:avLst/>
          </a:prstGeom>
        </p:spPr>
        <p:txBody>
          <a:bodyPr/>
          <a:lstStyle/>
          <a:p>
            <a:pPr/>
          </a:p>
        </p:txBody>
      </p:sp>
      <p:sp>
        <p:nvSpPr>
          <p:cNvPr id="303" name="Shape 303"/>
          <p:cNvSpPr/>
          <p:nvPr>
            <p:ph type="body" sz="quarter" idx="1"/>
          </p:nvPr>
        </p:nvSpPr>
        <p:spPr>
          <a:prstGeom prst="rect">
            <a:avLst/>
          </a:prstGeom>
        </p:spPr>
        <p:txBody>
          <a:bodyPr/>
          <a:lstStyle>
            <a:lvl1pPr marL="635000" indent="-635000">
              <a:buSzPct val="100000"/>
              <a:buChar char="‣"/>
            </a:lvl1pPr>
          </a:lstStyle>
          <a:p>
            <a:pPr/>
            <a:r>
              <a:t>Là vous écrivez votre texte pour le retrouver au moment de la présentation (un peu comme un prompteur en fait).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0" name="Shape 50"/>
          <p:cNvSpPr/>
          <p:nvPr>
            <p:ph type="sldImg"/>
          </p:nvPr>
        </p:nvSpPr>
        <p:spPr>
          <a:prstGeom prst="rect">
            <a:avLst/>
          </a:prstGeom>
        </p:spPr>
        <p:txBody>
          <a:bodyPr/>
          <a:lstStyle/>
          <a:p>
            <a:pPr/>
          </a:p>
        </p:txBody>
      </p:sp>
      <p:sp>
        <p:nvSpPr>
          <p:cNvPr id="51" name="Shape 51"/>
          <p:cNvSpPr/>
          <p:nvPr>
            <p:ph type="body" sz="quarter" idx="1"/>
          </p:nvPr>
        </p:nvSpPr>
        <p:spPr>
          <a:prstGeom prst="rect">
            <a:avLst/>
          </a:prstGeom>
        </p:spPr>
        <p:txBody>
          <a:bodyPr/>
          <a:lstStyle/>
          <a:p>
            <a:pPr/>
            <a:r>
              <a:t>Les CRIAVS sont des structures de service public créées par le Ministère de la Santé en 2006, par une circulaire relative à la prise en charge des auteurs de violences sexuelles.</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7" name="Shape 307"/>
          <p:cNvSpPr/>
          <p:nvPr>
            <p:ph type="sldImg"/>
          </p:nvPr>
        </p:nvSpPr>
        <p:spPr>
          <a:prstGeom prst="rect">
            <a:avLst/>
          </a:prstGeom>
        </p:spPr>
        <p:txBody>
          <a:bodyPr/>
          <a:lstStyle/>
          <a:p>
            <a:pPr/>
          </a:p>
        </p:txBody>
      </p:sp>
      <p:sp>
        <p:nvSpPr>
          <p:cNvPr id="308" name="Shape 308"/>
          <p:cNvSpPr/>
          <p:nvPr>
            <p:ph type="body" sz="quarter" idx="1"/>
          </p:nvPr>
        </p:nvSpPr>
        <p:spPr>
          <a:prstGeom prst="rect">
            <a:avLst/>
          </a:prstGeom>
        </p:spPr>
        <p:txBody>
          <a:bodyPr/>
          <a:lstStyle/>
          <a:p>
            <a:pPr marL="635000" indent="-635000">
              <a:buSzPct val="100000"/>
              <a:buChar char="‣"/>
            </a:pPr>
            <a:r>
              <a:t>Là vous écrivez votre texte pour le retrouver au moment de la présentation (un peu comme un prompteur en fait).</a:t>
            </a:r>
          </a:p>
          <a:p>
            <a:p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2" name="Shape 312"/>
          <p:cNvSpPr/>
          <p:nvPr>
            <p:ph type="sldImg"/>
          </p:nvPr>
        </p:nvSpPr>
        <p:spPr>
          <a:prstGeom prst="rect">
            <a:avLst/>
          </a:prstGeom>
        </p:spPr>
        <p:txBody>
          <a:bodyPr/>
          <a:lstStyle/>
          <a:p>
            <a:pPr/>
          </a:p>
        </p:txBody>
      </p:sp>
      <p:sp>
        <p:nvSpPr>
          <p:cNvPr id="313" name="Shape 313"/>
          <p:cNvSpPr/>
          <p:nvPr>
            <p:ph type="body" sz="quarter" idx="1"/>
          </p:nvPr>
        </p:nvSpPr>
        <p:spPr>
          <a:prstGeom prst="rect">
            <a:avLst/>
          </a:prstGeom>
        </p:spPr>
        <p:txBody>
          <a:bodyPr/>
          <a:lstStyle/>
          <a:p>
            <a:pPr marL="635000" indent="-635000">
              <a:buSzPct val="100000"/>
              <a:buChar char="‣"/>
            </a:pPr>
            <a:r>
              <a:t>Là vous écrivez votre texte pour le retrouver au moment de la présentation (un peu comme un prompteur en fait).</a:t>
            </a:r>
          </a:p>
          <a:p>
            <a:p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8" name="Shape 318"/>
          <p:cNvSpPr/>
          <p:nvPr>
            <p:ph type="sldImg"/>
          </p:nvPr>
        </p:nvSpPr>
        <p:spPr>
          <a:prstGeom prst="rect">
            <a:avLst/>
          </a:prstGeom>
        </p:spPr>
        <p:txBody>
          <a:bodyPr/>
          <a:lstStyle/>
          <a:p>
            <a:pPr/>
          </a:p>
        </p:txBody>
      </p:sp>
      <p:sp>
        <p:nvSpPr>
          <p:cNvPr id="319" name="Shape 319"/>
          <p:cNvSpPr/>
          <p:nvPr>
            <p:ph type="body" sz="quarter" idx="1"/>
          </p:nvPr>
        </p:nvSpPr>
        <p:spPr>
          <a:prstGeom prst="rect">
            <a:avLst/>
          </a:prstGeom>
        </p:spPr>
        <p:txBody>
          <a:bodyPr/>
          <a:lstStyle/>
          <a:p>
            <a:pPr/>
            <a:r>
              <a:t>Exemple de tableau vide</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0" name="Shape 330"/>
          <p:cNvSpPr/>
          <p:nvPr>
            <p:ph type="sldImg"/>
          </p:nvPr>
        </p:nvSpPr>
        <p:spPr>
          <a:prstGeom prst="rect">
            <a:avLst/>
          </a:prstGeom>
        </p:spPr>
        <p:txBody>
          <a:bodyPr/>
          <a:lstStyle/>
          <a:p>
            <a:pPr/>
          </a:p>
        </p:txBody>
      </p:sp>
      <p:sp>
        <p:nvSpPr>
          <p:cNvPr id="331" name="Shape 331"/>
          <p:cNvSpPr/>
          <p:nvPr>
            <p:ph type="body" sz="quarter" idx="1"/>
          </p:nvPr>
        </p:nvSpPr>
        <p:spPr>
          <a:prstGeom prst="rect">
            <a:avLst/>
          </a:prstGeom>
        </p:spPr>
        <p:txBody>
          <a:bodyPr/>
          <a:lstStyle/>
          <a:p>
            <a:pPr marL="635000" indent="-635000">
              <a:buSzPct val="100000"/>
              <a:buChar char="‣"/>
            </a:pPr>
            <a:r>
              <a:t>3 types d’infractions en France : </a:t>
            </a:r>
            <a:r>
              <a:rPr>
                <a:latin typeface="Open Sans Bold"/>
                <a:ea typeface="Open Sans Bold"/>
                <a:cs typeface="Open Sans Bold"/>
                <a:sym typeface="Open Sans Bold"/>
              </a:rPr>
              <a:t>crimes</a:t>
            </a:r>
            <a:r>
              <a:t>, </a:t>
            </a:r>
            <a:r>
              <a:rPr>
                <a:latin typeface="Open Sans Bold"/>
                <a:ea typeface="Open Sans Bold"/>
                <a:cs typeface="Open Sans Bold"/>
                <a:sym typeface="Open Sans Bold"/>
              </a:rPr>
              <a:t>délits</a:t>
            </a:r>
            <a:r>
              <a:t>, </a:t>
            </a:r>
            <a:r>
              <a:rPr>
                <a:latin typeface="Open Sans Bold"/>
                <a:ea typeface="Open Sans Bold"/>
                <a:cs typeface="Open Sans Bold"/>
                <a:sym typeface="Open Sans Bold"/>
              </a:rPr>
              <a:t>contraventions</a:t>
            </a:r>
          </a:p>
          <a:p>
            <a:pPr marL="635000" indent="-635000">
              <a:buSzPct val="100000"/>
              <a:buChar char="‣"/>
            </a:pPr>
            <a:r>
              <a:rPr>
                <a:latin typeface="Open Sans Bold"/>
                <a:ea typeface="Open Sans Bold"/>
                <a:cs typeface="Open Sans Bold"/>
                <a:sym typeface="Open Sans Bold"/>
              </a:rPr>
              <a:t>Cour criminelle</a:t>
            </a:r>
            <a:r>
              <a:t> : personnes majeures accusées de crimes punis entre 15 à 20 ans hors récidive légale, composée de 5 juges professionnels. </a:t>
            </a:r>
            <a:r>
              <a:rPr>
                <a:solidFill>
                  <a:srgbClr val="FF4500"/>
                </a:solidFill>
              </a:rPr>
              <a:t>Jamais pour les mineurs : Tribunal pour enfants.</a:t>
            </a:r>
          </a:p>
          <a:p>
            <a:pPr marL="635000" indent="-635000">
              <a:buSzPct val="100000"/>
              <a:buChar char="‣"/>
            </a:pPr>
            <a:r>
              <a:rPr>
                <a:latin typeface="Open Sans Bold"/>
                <a:ea typeface="Open Sans Bold"/>
                <a:cs typeface="Open Sans Bold"/>
                <a:sym typeface="Open Sans Bold"/>
              </a:rPr>
              <a:t>Cour d’assises</a:t>
            </a:r>
            <a:r>
              <a:t> : Crimes punis de +20 ans, composée de 3 juges et 6 jurés. </a:t>
            </a:r>
            <a:r>
              <a:rPr>
                <a:solidFill>
                  <a:srgbClr val="FF4500"/>
                </a:solidFill>
              </a:rPr>
              <a:t>Pour les crimes les plus graves commis par les mineurs (+20 ans), sinon Tribunal pour enfants.</a:t>
            </a:r>
            <a:endParaRPr>
              <a:solidFill>
                <a:srgbClr val="FF4500"/>
              </a:solidFill>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5" name="Shape 335"/>
          <p:cNvSpPr/>
          <p:nvPr>
            <p:ph type="sldImg"/>
          </p:nvPr>
        </p:nvSpPr>
        <p:spPr>
          <a:prstGeom prst="rect">
            <a:avLst/>
          </a:prstGeom>
        </p:spPr>
        <p:txBody>
          <a:bodyPr/>
          <a:lstStyle/>
          <a:p>
            <a:pPr/>
          </a:p>
        </p:txBody>
      </p:sp>
      <p:sp>
        <p:nvSpPr>
          <p:cNvPr id="336" name="Shape 336"/>
          <p:cNvSpPr/>
          <p:nvPr>
            <p:ph type="body" sz="quarter" idx="1"/>
          </p:nvPr>
        </p:nvSpPr>
        <p:spPr>
          <a:prstGeom prst="rect">
            <a:avLst/>
          </a:prstGeom>
        </p:spPr>
        <p:txBody>
          <a:bodyPr/>
          <a:lstStyle/>
          <a:p>
            <a:pPr marL="635000" indent="-635000">
              <a:buSzPct val="100000"/>
              <a:buChar char="‣"/>
            </a:pPr>
            <a:r>
              <a:t>Est un viol tout acte de pénétration sexuelle, de quelque nature qu'il soit, et tout acte buccogénital, commis sur la personne d'autrui ou sur la personne de l'auteur soit :</a:t>
            </a:r>
          </a:p>
          <a:p>
            <a:pPr marL="635000" indent="-635000">
              <a:buSzPct val="100000"/>
              <a:buChar char="‣"/>
            </a:pPr>
            <a:r>
              <a:t>par violence, contrainte, menace ou surprise</a:t>
            </a:r>
          </a:p>
          <a:p>
            <a:pPr marL="635000" indent="-635000">
              <a:buSzPct val="100000"/>
              <a:buChar char="‣"/>
            </a:pPr>
            <a:r>
              <a:t>sur un mineur de 15 ans par un majeur ayant une différence d’âge d’au moins 5 ans </a:t>
            </a:r>
          </a:p>
          <a:p>
            <a:pPr marL="635000" indent="-635000">
              <a:buSzPct val="100000"/>
              <a:buChar char="‣"/>
            </a:pPr>
            <a:r>
              <a:t>sur un mineur de 15 ans par un majeur lorsqu’il s’agit d’un acte prostitutionnel (peu importe la différence d’âge)</a:t>
            </a:r>
          </a:p>
          <a:p>
            <a:pPr marL="635000" indent="-635000">
              <a:buSzPct val="100000"/>
              <a:buChar char="‣"/>
            </a:pPr>
            <a:r>
              <a:t>sur tout mineur par un majeur lorsqu’il s’agit d’une relation incestueuse</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4" name="Shape 374"/>
          <p:cNvSpPr/>
          <p:nvPr>
            <p:ph type="sldImg"/>
          </p:nvPr>
        </p:nvSpPr>
        <p:spPr>
          <a:prstGeom prst="rect">
            <a:avLst/>
          </a:prstGeom>
        </p:spPr>
        <p:txBody>
          <a:bodyPr/>
          <a:lstStyle/>
          <a:p>
            <a:pPr/>
          </a:p>
        </p:txBody>
      </p:sp>
      <p:sp>
        <p:nvSpPr>
          <p:cNvPr id="375" name="Shape 375"/>
          <p:cNvSpPr/>
          <p:nvPr>
            <p:ph type="body" sz="quarter" idx="1"/>
          </p:nvPr>
        </p:nvSpPr>
        <p:spPr>
          <a:prstGeom prst="rect">
            <a:avLst/>
          </a:prstGeom>
        </p:spPr>
        <p:txBody>
          <a:bodyPr/>
          <a:lstStyle/>
          <a:p>
            <a:pPr marL="635000" indent="-635000">
              <a:buSzPct val="100000"/>
              <a:buChar char="‣"/>
            </a:pPr>
            <a:r>
              <a:t>Ce tableau résume les interdictions inscrites dans le Code pénal français.</a:t>
            </a:r>
          </a:p>
          <a:p>
            <a:pPr marL="635000" indent="-635000">
              <a:buSzPct val="100000"/>
              <a:buChar char="‣"/>
            </a:pPr>
            <a:r>
              <a:t>Dans les faits, notamment concernant les mineurs, l’âge, le niveau de développement, la capacité de discernement et la différence d’âge sont des facteurs déterminants, tout comme l’autorité de droit ou de fait d’une personne sur une autre. </a:t>
            </a:r>
            <a:r>
              <a:rPr>
                <a:latin typeface="Open Sans Bold"/>
                <a:ea typeface="Open Sans Bold"/>
                <a:cs typeface="Open Sans Bold"/>
                <a:sym typeface="Open Sans Bold"/>
              </a:rPr>
              <a:t>Cela ne signifie pas qu’un enfant a la capacité d’être consentant à une relation sexuelle.</a:t>
            </a:r>
            <a:r>
              <a:t> </a:t>
            </a:r>
          </a:p>
          <a:p>
            <a:pPr marL="635000" indent="-635000">
              <a:buSzPct val="100000"/>
              <a:buChar char="‣"/>
            </a:pPr>
            <a:r>
              <a:t>La différence d’âge sera un facteur déterminant pour caractériser la présence de violence, de contrainte, de menace ou de surprise.</a:t>
            </a:r>
          </a:p>
          <a:p>
            <a:pPr marL="635000" indent="-635000">
              <a:buSzPct val="100000"/>
              <a:buChar char="‣"/>
            </a:pPr>
            <a:r>
              <a:t>Lien familial : parent, grand-parent, arrière-grand-parent ou autre ascendant, grand-oncle, grand-tante, frère, sœur, oncle, tante, neveu, nièce, ou conjoint, concubin ou partenaire de PACS d’une de ces personnes s’il a sur la victime une autorité de droit ou de fait.</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8" name="Shape 388"/>
          <p:cNvSpPr/>
          <p:nvPr>
            <p:ph type="sldImg"/>
          </p:nvPr>
        </p:nvSpPr>
        <p:spPr>
          <a:prstGeom prst="rect">
            <a:avLst/>
          </a:prstGeom>
        </p:spPr>
        <p:txBody>
          <a:bodyPr/>
          <a:lstStyle/>
          <a:p>
            <a:pPr/>
          </a:p>
        </p:txBody>
      </p:sp>
      <p:sp>
        <p:nvSpPr>
          <p:cNvPr id="389" name="Shape 389"/>
          <p:cNvSpPr/>
          <p:nvPr>
            <p:ph type="body" sz="quarter" idx="1"/>
          </p:nvPr>
        </p:nvSpPr>
        <p:spPr>
          <a:prstGeom prst="rect">
            <a:avLst/>
          </a:prstGeom>
        </p:spPr>
        <p:txBody>
          <a:bodyPr/>
          <a:lstStyle/>
          <a:p>
            <a:pPr/>
            <a:r>
              <a:t>Exemple de graduation.</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2" name="Shape 402"/>
          <p:cNvSpPr/>
          <p:nvPr>
            <p:ph type="sldImg"/>
          </p:nvPr>
        </p:nvSpPr>
        <p:spPr>
          <a:prstGeom prst="rect">
            <a:avLst/>
          </a:prstGeom>
        </p:spPr>
        <p:txBody>
          <a:bodyPr/>
          <a:lstStyle/>
          <a:p>
            <a:pPr/>
          </a:p>
        </p:txBody>
      </p:sp>
      <p:sp>
        <p:nvSpPr>
          <p:cNvPr id="403" name="Shape 403"/>
          <p:cNvSpPr/>
          <p:nvPr>
            <p:ph type="body" sz="quarter" idx="1"/>
          </p:nvPr>
        </p:nvSpPr>
        <p:spPr>
          <a:prstGeom prst="rect">
            <a:avLst/>
          </a:prstGeom>
        </p:spPr>
        <p:txBody>
          <a:bodyPr/>
          <a:lstStyle/>
          <a:p>
            <a:pPr/>
            <a:r>
              <a:t>Exemple de graduation avec moment clé.</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1" name="Shape 411"/>
          <p:cNvSpPr/>
          <p:nvPr>
            <p:ph type="sldImg"/>
          </p:nvPr>
        </p:nvSpPr>
        <p:spPr>
          <a:prstGeom prst="rect">
            <a:avLst/>
          </a:prstGeom>
        </p:spPr>
        <p:txBody>
          <a:bodyPr/>
          <a:lstStyle/>
          <a:p>
            <a:pPr/>
          </a:p>
        </p:txBody>
      </p:sp>
      <p:sp>
        <p:nvSpPr>
          <p:cNvPr id="412" name="Shape 412"/>
          <p:cNvSpPr/>
          <p:nvPr>
            <p:ph type="body" sz="quarter" idx="1"/>
          </p:nvPr>
        </p:nvSpPr>
        <p:spPr>
          <a:prstGeom prst="rect">
            <a:avLst/>
          </a:prstGeom>
        </p:spPr>
        <p:txBody>
          <a:bodyPr/>
          <a:lstStyle/>
          <a:p>
            <a:pPr/>
            <a:r>
              <a:t>Exemple de liste en 2 colonnes.</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6" name="Shape 416"/>
          <p:cNvSpPr/>
          <p:nvPr>
            <p:ph type="sldImg"/>
          </p:nvPr>
        </p:nvSpPr>
        <p:spPr>
          <a:prstGeom prst="rect">
            <a:avLst/>
          </a:prstGeom>
        </p:spPr>
        <p:txBody>
          <a:bodyPr/>
          <a:lstStyle/>
          <a:p>
            <a:pPr/>
          </a:p>
        </p:txBody>
      </p:sp>
      <p:sp>
        <p:nvSpPr>
          <p:cNvPr id="417" name="Shape 417"/>
          <p:cNvSpPr/>
          <p:nvPr>
            <p:ph type="body" sz="quarter" idx="1"/>
          </p:nvPr>
        </p:nvSpPr>
        <p:spPr>
          <a:prstGeom prst="rect">
            <a:avLst/>
          </a:prstGeom>
        </p:spPr>
        <p:txBody>
          <a:bodyPr/>
          <a:lstStyle/>
          <a:p>
            <a:pPr/>
            <a:r>
              <a:t>Exemple de tableau.</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6" name="Shape 56"/>
          <p:cNvSpPr/>
          <p:nvPr>
            <p:ph type="sldImg"/>
          </p:nvPr>
        </p:nvSpPr>
        <p:spPr>
          <a:prstGeom prst="rect">
            <a:avLst/>
          </a:prstGeom>
        </p:spPr>
        <p:txBody>
          <a:bodyPr/>
          <a:lstStyle/>
          <a:p>
            <a:pPr/>
          </a:p>
        </p:txBody>
      </p:sp>
      <p:sp>
        <p:nvSpPr>
          <p:cNvPr id="57" name="Shape 57"/>
          <p:cNvSpPr/>
          <p:nvPr>
            <p:ph type="body" sz="quarter" idx="1"/>
          </p:nvPr>
        </p:nvSpPr>
        <p:spPr>
          <a:prstGeom prst="rect">
            <a:avLst/>
          </a:prstGeom>
        </p:spPr>
        <p:txBody>
          <a:bodyPr/>
          <a:lstStyle/>
          <a:p>
            <a:pPr/>
            <a:r>
              <a:t>L'injonction de soin est une mesure spécifique qui est apparue dans le cadre de la loi du 17 juin 1998. Les CRIAVS ont été créés pour faire un pont entre Justice et Santé, afin de former, d’accompagner, d’aider les professionnels des deux secteurs dans leur pratique de terrain. Certains CRIAVS ont un volet « prise en charge », mais pas le nôtre. Nous ne sommes pas au contact direct d’auteurs ou de victimes.</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2" name="Shape 422"/>
          <p:cNvSpPr/>
          <p:nvPr>
            <p:ph type="sldImg"/>
          </p:nvPr>
        </p:nvSpPr>
        <p:spPr>
          <a:prstGeom prst="rect">
            <a:avLst/>
          </a:prstGeom>
        </p:spPr>
        <p:txBody>
          <a:bodyPr/>
          <a:lstStyle/>
          <a:p>
            <a:pPr/>
          </a:p>
        </p:txBody>
      </p:sp>
      <p:sp>
        <p:nvSpPr>
          <p:cNvPr id="423" name="Shape 423"/>
          <p:cNvSpPr/>
          <p:nvPr>
            <p:ph type="body" sz="quarter" idx="1"/>
          </p:nvPr>
        </p:nvSpPr>
        <p:spPr>
          <a:prstGeom prst="rect">
            <a:avLst/>
          </a:prstGeom>
        </p:spPr>
        <p:txBody>
          <a:bodyPr/>
          <a:lstStyle/>
          <a:p>
            <a:pPr/>
            <a:r>
              <a:t>Exemple de liste avec informations importantes à droite.</a:t>
            </a: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8" name="Shape 428"/>
          <p:cNvSpPr/>
          <p:nvPr>
            <p:ph type="sldImg"/>
          </p:nvPr>
        </p:nvSpPr>
        <p:spPr>
          <a:prstGeom prst="rect">
            <a:avLst/>
          </a:prstGeom>
        </p:spPr>
        <p:txBody>
          <a:bodyPr/>
          <a:lstStyle/>
          <a:p>
            <a:pPr/>
          </a:p>
        </p:txBody>
      </p:sp>
      <p:sp>
        <p:nvSpPr>
          <p:cNvPr id="429" name="Shape 429"/>
          <p:cNvSpPr/>
          <p:nvPr>
            <p:ph type="body" sz="quarter" idx="1"/>
          </p:nvPr>
        </p:nvSpPr>
        <p:spPr>
          <a:prstGeom prst="rect">
            <a:avLst/>
          </a:prstGeom>
        </p:spPr>
        <p:txBody>
          <a:bodyPr/>
          <a:lstStyle/>
          <a:p>
            <a:pPr/>
            <a:r>
              <a:t>Exemple de citation longue avec source</a:t>
            </a: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3" name="Shape 433"/>
          <p:cNvSpPr/>
          <p:nvPr>
            <p:ph type="sldImg"/>
          </p:nvPr>
        </p:nvSpPr>
        <p:spPr>
          <a:prstGeom prst="rect">
            <a:avLst/>
          </a:prstGeom>
        </p:spPr>
        <p:txBody>
          <a:bodyPr/>
          <a:lstStyle/>
          <a:p>
            <a:pPr/>
          </a:p>
        </p:txBody>
      </p:sp>
      <p:sp>
        <p:nvSpPr>
          <p:cNvPr id="434" name="Shape 434"/>
          <p:cNvSpPr/>
          <p:nvPr>
            <p:ph type="body" sz="quarter" idx="1"/>
          </p:nvPr>
        </p:nvSpPr>
        <p:spPr>
          <a:prstGeom prst="rect">
            <a:avLst/>
          </a:prstGeom>
        </p:spPr>
        <p:txBody>
          <a:bodyPr/>
          <a:lstStyle/>
          <a:p>
            <a:pPr/>
            <a:r>
              <a:t>Exemple de </a:t>
            </a:r>
            <a:r>
              <a:rPr>
                <a:latin typeface="Open Sans Bold"/>
                <a:ea typeface="Open Sans Bold"/>
                <a:cs typeface="Open Sans Bold"/>
                <a:sym typeface="Open Sans Bold"/>
              </a:rPr>
              <a:t>PHOTO</a:t>
            </a:r>
            <a:r>
              <a:t> en pleine page. </a:t>
            </a:r>
          </a:p>
          <a:p>
            <a:pPr/>
            <a:r>
              <a:t>ATTENTION ! Résolution minimum de l’image : 1920x1080 pixels.</a:t>
            </a:r>
          </a:p>
          <a:p>
            <a:pPr/>
            <a:r>
              <a:t>Même modèle pour une </a:t>
            </a:r>
            <a:r>
              <a:rPr>
                <a:latin typeface="Open Sans Bold"/>
                <a:ea typeface="Open Sans Bold"/>
                <a:cs typeface="Open Sans Bold"/>
                <a:sym typeface="Open Sans Bold"/>
              </a:rPr>
              <a:t>VIDÉO</a:t>
            </a:r>
            <a:r>
              <a:t>.</a:t>
            </a: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8" name="Shape 438"/>
          <p:cNvSpPr/>
          <p:nvPr>
            <p:ph type="sldImg"/>
          </p:nvPr>
        </p:nvSpPr>
        <p:spPr>
          <a:prstGeom prst="rect">
            <a:avLst/>
          </a:prstGeom>
        </p:spPr>
        <p:txBody>
          <a:bodyPr/>
          <a:lstStyle/>
          <a:p>
            <a:pPr/>
          </a:p>
        </p:txBody>
      </p:sp>
      <p:sp>
        <p:nvSpPr>
          <p:cNvPr id="439" name="Shape 439"/>
          <p:cNvSpPr/>
          <p:nvPr>
            <p:ph type="body" sz="quarter" idx="1"/>
          </p:nvPr>
        </p:nvSpPr>
        <p:spPr>
          <a:prstGeom prst="rect">
            <a:avLst/>
          </a:prstGeom>
        </p:spPr>
        <p:txBody>
          <a:bodyPr/>
          <a:lstStyle/>
          <a:p>
            <a:pPr/>
            <a:r>
              <a:t>Exemple de photo en grand. </a:t>
            </a:r>
          </a:p>
          <a:p>
            <a:pPr/>
            <a:r>
              <a:t>ATTENTION ! Résolution minimum de l’image : 1920x1080 pixels.</a:t>
            </a: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7" name="Shape 447"/>
          <p:cNvSpPr/>
          <p:nvPr>
            <p:ph type="sldImg"/>
          </p:nvPr>
        </p:nvSpPr>
        <p:spPr>
          <a:prstGeom prst="rect">
            <a:avLst/>
          </a:prstGeom>
        </p:spPr>
        <p:txBody>
          <a:bodyPr/>
          <a:lstStyle/>
          <a:p>
            <a:pPr/>
          </a:p>
        </p:txBody>
      </p:sp>
      <p:sp>
        <p:nvSpPr>
          <p:cNvPr id="448" name="Shape 448"/>
          <p:cNvSpPr/>
          <p:nvPr>
            <p:ph type="body" sz="quarter" idx="1"/>
          </p:nvPr>
        </p:nvSpPr>
        <p:spPr>
          <a:prstGeom prst="rect">
            <a:avLst/>
          </a:prstGeom>
        </p:spPr>
        <p:txBody>
          <a:bodyPr/>
          <a:lstStyle/>
          <a:p>
            <a:pPr marL="635000" indent="-635000">
              <a:buClr>
                <a:srgbClr val="FF4500"/>
              </a:buClr>
              <a:buSzPct val="100000"/>
              <a:buChar char="‣"/>
              <a:defRPr>
                <a:solidFill>
                  <a:srgbClr val="FF4500"/>
                </a:solidFill>
              </a:defRPr>
            </a:pPr>
            <a:r>
              <a:t>Distribuer </a:t>
            </a:r>
            <a:r>
              <a:rPr>
                <a:latin typeface="Open Sans Bold"/>
                <a:ea typeface="Open Sans Bold"/>
                <a:cs typeface="Open Sans Bold"/>
                <a:sym typeface="Open Sans Bold"/>
              </a:rPr>
              <a:t>Marque-page VSI</a:t>
            </a:r>
            <a:endParaRPr>
              <a:latin typeface="Open Sans Bold"/>
              <a:ea typeface="Open Sans Bold"/>
              <a:cs typeface="Open Sans Bold"/>
              <a:sym typeface="Open Sans Bo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5" name="Shape 455"/>
          <p:cNvSpPr/>
          <p:nvPr>
            <p:ph type="sldImg"/>
          </p:nvPr>
        </p:nvSpPr>
        <p:spPr>
          <a:prstGeom prst="rect">
            <a:avLst/>
          </a:prstGeom>
        </p:spPr>
        <p:txBody>
          <a:bodyPr/>
          <a:lstStyle/>
          <a:p>
            <a:pPr/>
          </a:p>
        </p:txBody>
      </p:sp>
      <p:sp>
        <p:nvSpPr>
          <p:cNvPr id="456" name="Shape 456"/>
          <p:cNvSpPr/>
          <p:nvPr>
            <p:ph type="body" sz="quarter" idx="1"/>
          </p:nvPr>
        </p:nvSpPr>
        <p:spPr>
          <a:prstGeom prst="rect">
            <a:avLst/>
          </a:prstGeom>
        </p:spPr>
        <p:txBody>
          <a:bodyPr/>
          <a:lstStyle/>
          <a:p>
            <a:pPr marL="635000" indent="-635000">
              <a:buClr>
                <a:srgbClr val="FF4500"/>
              </a:buClr>
              <a:buSzPct val="100000"/>
              <a:buChar char="‣"/>
              <a:defRPr>
                <a:solidFill>
                  <a:srgbClr val="FF4500"/>
                </a:solidFill>
              </a:defRPr>
            </a:pPr>
            <a:r>
              <a:t>Distribuer </a:t>
            </a:r>
            <a:r>
              <a:rPr>
                <a:latin typeface="Open Sans Bold"/>
                <a:ea typeface="Open Sans Bold"/>
                <a:cs typeface="Open Sans Bold"/>
                <a:sym typeface="Open Sans Bold"/>
              </a:rPr>
              <a:t>Livret SPF Consentement</a:t>
            </a:r>
            <a:endParaRPr>
              <a:latin typeface="Open Sans Bold"/>
              <a:ea typeface="Open Sans Bold"/>
              <a:cs typeface="Open Sans Bold"/>
              <a:sym typeface="Open Sans Bo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3" name="Shape 463"/>
          <p:cNvSpPr/>
          <p:nvPr>
            <p:ph type="sldImg"/>
          </p:nvPr>
        </p:nvSpPr>
        <p:spPr>
          <a:prstGeom prst="rect">
            <a:avLst/>
          </a:prstGeom>
        </p:spPr>
        <p:txBody>
          <a:bodyPr/>
          <a:lstStyle/>
          <a:p>
            <a:pPr/>
          </a:p>
        </p:txBody>
      </p:sp>
      <p:sp>
        <p:nvSpPr>
          <p:cNvPr id="464" name="Shape 464"/>
          <p:cNvSpPr/>
          <p:nvPr>
            <p:ph type="body" sz="quarter" idx="1"/>
          </p:nvPr>
        </p:nvSpPr>
        <p:spPr>
          <a:prstGeom prst="rect">
            <a:avLst/>
          </a:prstGeom>
        </p:spPr>
        <p:txBody>
          <a:bodyPr/>
          <a:lstStyle/>
          <a:p>
            <a:pPr marL="635000" indent="-635000">
              <a:buClr>
                <a:srgbClr val="FF4500"/>
              </a:buClr>
              <a:buSzPct val="100000"/>
              <a:buChar char="‣"/>
              <a:defRPr>
                <a:solidFill>
                  <a:srgbClr val="FF4500"/>
                </a:solidFill>
              </a:defRPr>
            </a:pPr>
            <a:r>
              <a:t>Distribuer </a:t>
            </a:r>
            <a:r>
              <a:rPr>
                <a:latin typeface="Open Sans Bold"/>
                <a:ea typeface="Open Sans Bold"/>
                <a:cs typeface="Open Sans Bold"/>
                <a:sym typeface="Open Sans Bold"/>
              </a:rPr>
              <a:t>Livret CS des enfants</a:t>
            </a:r>
            <a:endParaRPr>
              <a:latin typeface="Open Sans Bold"/>
              <a:ea typeface="Open Sans Bold"/>
              <a:cs typeface="Open Sans Bold"/>
              <a:sym typeface="Open Sans Bold"/>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1" name="Shape 471"/>
          <p:cNvSpPr/>
          <p:nvPr>
            <p:ph type="sldImg"/>
          </p:nvPr>
        </p:nvSpPr>
        <p:spPr>
          <a:prstGeom prst="rect">
            <a:avLst/>
          </a:prstGeom>
        </p:spPr>
        <p:txBody>
          <a:bodyPr/>
          <a:lstStyle/>
          <a:p>
            <a:pPr/>
          </a:p>
        </p:txBody>
      </p:sp>
      <p:sp>
        <p:nvSpPr>
          <p:cNvPr id="472" name="Shape 472"/>
          <p:cNvSpPr/>
          <p:nvPr>
            <p:ph type="body" sz="quarter" idx="1"/>
          </p:nvPr>
        </p:nvSpPr>
        <p:spPr>
          <a:prstGeom prst="rect">
            <a:avLst/>
          </a:prstGeom>
        </p:spPr>
        <p:txBody>
          <a:bodyPr/>
          <a:lstStyle/>
          <a:p>
            <a:pPr marL="635000" indent="-635000">
              <a:buClr>
                <a:srgbClr val="FF4500"/>
              </a:buClr>
              <a:buSzPct val="100000"/>
              <a:buChar char="‣"/>
              <a:defRPr>
                <a:solidFill>
                  <a:srgbClr val="FF4500"/>
                </a:solidFill>
              </a:defRPr>
            </a:pPr>
            <a:r>
              <a:t>Distribuer </a:t>
            </a:r>
            <a:r>
              <a:rPr>
                <a:latin typeface="Open Sans Bold"/>
                <a:ea typeface="Open Sans Bold"/>
                <a:cs typeface="Open Sans Bold"/>
                <a:sym typeface="Open Sans Bold"/>
              </a:rPr>
              <a:t>Livret Infractions</a:t>
            </a:r>
            <a:endParaRPr>
              <a:latin typeface="Open Sans Bold"/>
              <a:ea typeface="Open Sans Bold"/>
              <a:cs typeface="Open Sans Bold"/>
              <a:sym typeface="Open Sans Bold"/>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1" name="Shape 481"/>
          <p:cNvSpPr/>
          <p:nvPr>
            <p:ph type="sldImg"/>
          </p:nvPr>
        </p:nvSpPr>
        <p:spPr>
          <a:prstGeom prst="rect">
            <a:avLst/>
          </a:prstGeom>
        </p:spPr>
        <p:txBody>
          <a:bodyPr/>
          <a:lstStyle/>
          <a:p>
            <a:pPr/>
          </a:p>
        </p:txBody>
      </p:sp>
      <p:sp>
        <p:nvSpPr>
          <p:cNvPr id="482" name="Shape 482"/>
          <p:cNvSpPr/>
          <p:nvPr>
            <p:ph type="body" sz="quarter" idx="1"/>
          </p:nvPr>
        </p:nvSpPr>
        <p:spPr>
          <a:prstGeom prst="rect">
            <a:avLst/>
          </a:prstGeom>
        </p:spPr>
        <p:txBody>
          <a:bodyPr/>
          <a:lstStyle/>
          <a:p>
            <a:pPr marL="635000" indent="-635000">
              <a:buClr>
                <a:srgbClr val="FF4500"/>
              </a:buClr>
              <a:buSzPct val="100000"/>
              <a:buChar char="‣"/>
              <a:defRPr>
                <a:solidFill>
                  <a:srgbClr val="FF4500"/>
                </a:solidFill>
              </a:defRPr>
            </a:pPr>
            <a:r>
              <a:t>Distribuer </a:t>
            </a:r>
            <a:r>
              <a:rPr>
                <a:latin typeface="Open Sans Bold"/>
                <a:ea typeface="Open Sans Bold"/>
                <a:cs typeface="Open Sans Bold"/>
                <a:sym typeface="Open Sans Bold"/>
              </a:rPr>
              <a:t>Livret Signalement</a:t>
            </a:r>
            <a:endParaRPr>
              <a:latin typeface="Open Sans Bold"/>
              <a:ea typeface="Open Sans Bold"/>
              <a:cs typeface="Open Sans Bold"/>
              <a:sym typeface="Open Sans Bold"/>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91" name="Shape 491"/>
          <p:cNvSpPr/>
          <p:nvPr>
            <p:ph type="sldImg"/>
          </p:nvPr>
        </p:nvSpPr>
        <p:spPr>
          <a:prstGeom prst="rect">
            <a:avLst/>
          </a:prstGeom>
        </p:spPr>
        <p:txBody>
          <a:bodyPr/>
          <a:lstStyle/>
          <a:p>
            <a:pPr/>
          </a:p>
        </p:txBody>
      </p:sp>
      <p:sp>
        <p:nvSpPr>
          <p:cNvPr id="492" name="Shape 492"/>
          <p:cNvSpPr/>
          <p:nvPr>
            <p:ph type="body" sz="quarter" idx="1"/>
          </p:nvPr>
        </p:nvSpPr>
        <p:spPr>
          <a:prstGeom prst="rect">
            <a:avLst/>
          </a:prstGeom>
        </p:spPr>
        <p:txBody>
          <a:bodyPr/>
          <a:lstStyle/>
          <a:p>
            <a:pPr marL="635000" indent="-635000">
              <a:buClr>
                <a:srgbClr val="FF4500"/>
              </a:buClr>
              <a:buSzPct val="100000"/>
              <a:buChar char="‣"/>
              <a:defRPr>
                <a:solidFill>
                  <a:srgbClr val="FF4500"/>
                </a:solidFill>
              </a:defRPr>
            </a:pPr>
            <a:r>
              <a:t>Distribuer </a:t>
            </a:r>
            <a:r>
              <a:rPr>
                <a:latin typeface="Open Sans Bold"/>
                <a:ea typeface="Open Sans Bold"/>
                <a:cs typeface="Open Sans Bold"/>
                <a:sym typeface="Open Sans Bold"/>
              </a:rPr>
              <a:t>Dépliant  +Affiche Consentement</a:t>
            </a:r>
            <a:endParaRPr>
              <a:latin typeface="Open Sans Bold"/>
              <a:ea typeface="Open Sans Bold"/>
              <a:cs typeface="Open Sans Bold"/>
              <a:sym typeface="Open Sans Bold"/>
            </a:endParaRPr>
          </a:p>
          <a:p>
            <a:pPr marL="635000" indent="-635000">
              <a:buSzPct val="100000"/>
              <a:buChar char="‣"/>
            </a:pPr>
            <a:r>
              <a:t>Le site internet </a:t>
            </a:r>
            <a:r>
              <a:rPr>
                <a:latin typeface="Open Sans Bold"/>
                <a:ea typeface="Open Sans Bold"/>
                <a:cs typeface="Open Sans Bold"/>
                <a:sym typeface="Open Sans Bold"/>
              </a:rPr>
              <a:t>consentement.info</a:t>
            </a:r>
            <a:r>
              <a:t> propose des affiches de sensibilisation et un dépliant destiné aux jeunes de 15 à 25 ans.</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3" name="Shape 63"/>
          <p:cNvSpPr/>
          <p:nvPr>
            <p:ph type="sldImg"/>
          </p:nvPr>
        </p:nvSpPr>
        <p:spPr>
          <a:prstGeom prst="rect">
            <a:avLst/>
          </a:prstGeom>
        </p:spPr>
        <p:txBody>
          <a:bodyPr/>
          <a:lstStyle/>
          <a:p>
            <a:pPr/>
          </a:p>
        </p:txBody>
      </p:sp>
      <p:sp>
        <p:nvSpPr>
          <p:cNvPr id="64" name="Shape 64"/>
          <p:cNvSpPr/>
          <p:nvPr>
            <p:ph type="body" sz="quarter" idx="1"/>
          </p:nvPr>
        </p:nvSpPr>
        <p:spPr>
          <a:prstGeom prst="rect">
            <a:avLst/>
          </a:prstGeom>
        </p:spPr>
        <p:txBody>
          <a:bodyPr/>
          <a:lstStyle/>
          <a:p>
            <a:pPr/>
            <a:r>
              <a:t>Le CRIAVS Île-de-France a été créé en 2008. Il est rattaché aux Hôpitaux de Saint-Maurice, financé par l’Agence Régionale de Santé (ARS).</a:t>
            </a: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99" name="Shape 499"/>
          <p:cNvSpPr/>
          <p:nvPr>
            <p:ph type="sldImg"/>
          </p:nvPr>
        </p:nvSpPr>
        <p:spPr>
          <a:prstGeom prst="rect">
            <a:avLst/>
          </a:prstGeom>
        </p:spPr>
        <p:txBody>
          <a:bodyPr/>
          <a:lstStyle/>
          <a:p>
            <a:pPr/>
          </a:p>
        </p:txBody>
      </p:sp>
      <p:sp>
        <p:nvSpPr>
          <p:cNvPr id="500" name="Shape 500"/>
          <p:cNvSpPr/>
          <p:nvPr>
            <p:ph type="body" sz="quarter" idx="1"/>
          </p:nvPr>
        </p:nvSpPr>
        <p:spPr>
          <a:prstGeom prst="rect">
            <a:avLst/>
          </a:prstGeom>
        </p:spPr>
        <p:txBody>
          <a:bodyPr/>
          <a:lstStyle/>
          <a:p>
            <a:pPr marL="635000" indent="-635000">
              <a:buSzPct val="100000"/>
              <a:buChar char="‣"/>
            </a:pPr>
            <a:r>
              <a:t>Le </a:t>
            </a:r>
            <a:r>
              <a:rPr>
                <a:latin typeface="Open Sans Bold"/>
                <a:ea typeface="Open Sans Bold"/>
                <a:cs typeface="Open Sans Bold"/>
                <a:sym typeface="Open Sans Bold"/>
              </a:rPr>
              <a:t>119</a:t>
            </a:r>
            <a:r>
              <a:t> est le numéro national dédié à la prévention et à la protection des enfants en danger ou en risque de l’être. L’échange par tchat est également disponible sur le site 7 jours sur 7, 365 jours par an.</a:t>
            </a:r>
          </a:p>
          <a:p>
            <a:pPr marL="635000" indent="-635000">
              <a:buSzPct val="100000"/>
              <a:buChar char="‣"/>
            </a:pPr>
            <a:r>
              <a:t>L’affichage de ce numéro d’appel est obligatoire dans tous les lieux accueillant des mineurs (article L 226-8 du Code de l’action sociale et des familles).</a:t>
            </a: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07" name="Shape 507"/>
          <p:cNvSpPr/>
          <p:nvPr>
            <p:ph type="sldImg"/>
          </p:nvPr>
        </p:nvSpPr>
        <p:spPr>
          <a:prstGeom prst="rect">
            <a:avLst/>
          </a:prstGeom>
        </p:spPr>
        <p:txBody>
          <a:bodyPr/>
          <a:lstStyle/>
          <a:p>
            <a:pPr/>
          </a:p>
        </p:txBody>
      </p:sp>
      <p:sp>
        <p:nvSpPr>
          <p:cNvPr id="508" name="Shape 508"/>
          <p:cNvSpPr/>
          <p:nvPr>
            <p:ph type="body" sz="quarter" idx="1"/>
          </p:nvPr>
        </p:nvSpPr>
        <p:spPr>
          <a:prstGeom prst="rect">
            <a:avLst/>
          </a:prstGeom>
        </p:spPr>
        <p:txBody>
          <a:bodyPr/>
          <a:lstStyle/>
          <a:p>
            <a:pPr marL="635000" indent="-635000">
              <a:buSzPct val="100000"/>
              <a:buChar char="‣"/>
            </a:pPr>
            <a:r>
              <a:t>Gratuit, anonyme et confidentiel, le </a:t>
            </a:r>
            <a:r>
              <a:rPr>
                <a:latin typeface="Open Sans Bold"/>
                <a:ea typeface="Open Sans Bold"/>
                <a:cs typeface="Open Sans Bold"/>
                <a:sym typeface="Open Sans Bold"/>
              </a:rPr>
              <a:t>3018</a:t>
            </a:r>
            <a:r>
              <a:t> est le numéro national pour les adolescents, les parents et leurs enfants sur toutes les questions liées aux usages numériques des jeunes.</a:t>
            </a:r>
          </a:p>
          <a:p>
            <a:pPr marL="635000" indent="-635000">
              <a:buSzPct val="100000"/>
              <a:buChar char="‣"/>
            </a:pPr>
            <a:r>
              <a:t>Le 3018 est accessible par téléphone 7 jours sur 7 de 9 heures à 23 heures, sur 3018.fr par tchat en direct, via Messenger et WhatsApp.</a:t>
            </a:r>
          </a:p>
          <a:p>
            <a:pPr marL="635000" indent="-635000">
              <a:buSzPct val="100000"/>
              <a:buChar char="‣"/>
            </a:pPr>
            <a:r>
              <a:t>Le 3018 (ex-Net Écoute) dispose d’une capacité d’intervention unique en France via une procédure de signalement accélérée pour obtenir la suppression de contenus ou comptes illégaux en quelques heures. Conventionné avec la plateforme Pharos, la Brigade Numérique de la Gendarmerie nationale et le 119-Enfance en danger, ce service est au cœur du dispositif de la protection de l’Enfance.</a:t>
            </a: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15" name="Shape 515"/>
          <p:cNvSpPr/>
          <p:nvPr>
            <p:ph type="sldImg"/>
          </p:nvPr>
        </p:nvSpPr>
        <p:spPr>
          <a:prstGeom prst="rect">
            <a:avLst/>
          </a:prstGeom>
        </p:spPr>
        <p:txBody>
          <a:bodyPr/>
          <a:lstStyle/>
          <a:p>
            <a:pPr/>
          </a:p>
        </p:txBody>
      </p:sp>
      <p:sp>
        <p:nvSpPr>
          <p:cNvPr id="516" name="Shape 516"/>
          <p:cNvSpPr/>
          <p:nvPr>
            <p:ph type="body" sz="quarter" idx="1"/>
          </p:nvPr>
        </p:nvSpPr>
        <p:spPr>
          <a:prstGeom prst="rect">
            <a:avLst/>
          </a:prstGeom>
        </p:spPr>
        <p:txBody>
          <a:bodyPr/>
          <a:lstStyle/>
          <a:p>
            <a:pPr marL="635000" indent="-635000">
              <a:buSzPct val="100000"/>
              <a:buChar char="‣"/>
            </a:pPr>
            <a:r>
              <a:t>Partout en France, la ligne </a:t>
            </a:r>
            <a:r>
              <a:rPr>
                <a:latin typeface="Open Sans Bold"/>
                <a:ea typeface="Open Sans Bold"/>
                <a:cs typeface="Open Sans Bold"/>
                <a:sym typeface="Open Sans Bold"/>
              </a:rPr>
              <a:t>3114</a:t>
            </a:r>
            <a:r>
              <a:t> est un guichet privilégié d’entrée dans les dispositifs de prévention du suicide. Confidentielle et gratuite, elle permet de répondre aux besoins immédiats des personnes en recherche d’aide : écoute, évaluation, intervention, urgence, orientation ou suivi de crise. Elle s’adresse également aux professionnels en contact avec des personnes en détresse ou en quête d’information sur le suicide et sa prévention.</a:t>
            </a:r>
          </a:p>
          <a:p>
            <a:pPr marL="635000" indent="-635000">
              <a:buSzPct val="100000"/>
              <a:buChar char="‣"/>
            </a:pPr>
            <a:r>
              <a:t>Si les intervenants du centre régional sont tous en ligne, l’appel est mis temporairement en attente ou transféré au centre disponible le plus proche. Au niveau national, tous les centres sont connectés et partagent un même annuaire de ressources afin d’apporter une réponse rapide et de proximité. Ce fonctionnement garantit également la continuité du service 24h/24 sur l’ensemble du territoire français.</a:t>
            </a: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22" name="Shape 522"/>
          <p:cNvSpPr/>
          <p:nvPr>
            <p:ph type="sldImg"/>
          </p:nvPr>
        </p:nvSpPr>
        <p:spPr>
          <a:prstGeom prst="rect">
            <a:avLst/>
          </a:prstGeom>
        </p:spPr>
        <p:txBody>
          <a:bodyPr/>
          <a:lstStyle/>
          <a:p>
            <a:pPr/>
          </a:p>
        </p:txBody>
      </p:sp>
      <p:sp>
        <p:nvSpPr>
          <p:cNvPr id="523" name="Shape 523"/>
          <p:cNvSpPr/>
          <p:nvPr>
            <p:ph type="body" sz="quarter" idx="1"/>
          </p:nvPr>
        </p:nvSpPr>
        <p:spPr>
          <a:prstGeom prst="rect">
            <a:avLst/>
          </a:prstGeom>
        </p:spPr>
        <p:txBody>
          <a:bodyPr/>
          <a:lstStyle/>
          <a:p>
            <a:pPr marL="635000" indent="-635000">
              <a:buSzPct val="100000"/>
              <a:buChar char="‣"/>
            </a:pPr>
            <a:r>
              <a:t>Pour obtenir de l’aide, numéro national confidentiel : </a:t>
            </a:r>
            <a:r>
              <a:rPr>
                <a:latin typeface="Open Sans Bold"/>
                <a:ea typeface="Open Sans Bold"/>
                <a:cs typeface="Open Sans Bold"/>
                <a:sym typeface="Open Sans Bold"/>
              </a:rPr>
              <a:t>0 806 23 10 63</a:t>
            </a:r>
            <a:r>
              <a:t>.</a:t>
            </a:r>
          </a:p>
          <a:p>
            <a:pPr marL="635000" indent="-635000">
              <a:buSzPct val="100000"/>
              <a:buChar char="‣"/>
            </a:pPr>
            <a:r>
              <a:t>Orientation vers des professionnels de santé accueillants qui pourront entendre et aider pour éviter un passage à l’acte sur un enfant.</a:t>
            </a: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32" name="Shape 532"/>
          <p:cNvSpPr/>
          <p:nvPr>
            <p:ph type="sldImg"/>
          </p:nvPr>
        </p:nvSpPr>
        <p:spPr>
          <a:prstGeom prst="rect">
            <a:avLst/>
          </a:prstGeom>
        </p:spPr>
        <p:txBody>
          <a:bodyPr/>
          <a:lstStyle/>
          <a:p>
            <a:pPr/>
          </a:p>
        </p:txBody>
      </p:sp>
      <p:sp>
        <p:nvSpPr>
          <p:cNvPr id="533" name="Shape 533"/>
          <p:cNvSpPr/>
          <p:nvPr>
            <p:ph type="body" sz="quarter" idx="1"/>
          </p:nvPr>
        </p:nvSpPr>
        <p:spPr>
          <a:prstGeom prst="rect">
            <a:avLst/>
          </a:prstGeom>
        </p:spPr>
        <p:txBody>
          <a:bodyPr/>
          <a:lstStyle/>
          <a:p>
            <a:pPr/>
            <a:r>
              <a:t>Retrouvez-nous sur les réseaux sociaux.</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7" name="Shape 67"/>
          <p:cNvSpPr/>
          <p:nvPr>
            <p:ph type="sldImg"/>
          </p:nvPr>
        </p:nvSpPr>
        <p:spPr>
          <a:prstGeom prst="rect">
            <a:avLst/>
          </a:prstGeom>
        </p:spPr>
        <p:txBody>
          <a:bodyPr/>
          <a:lstStyle/>
          <a:p>
            <a:pPr/>
          </a:p>
        </p:txBody>
      </p:sp>
      <p:sp>
        <p:nvSpPr>
          <p:cNvPr id="68" name="Shape 68"/>
          <p:cNvSpPr/>
          <p:nvPr>
            <p:ph type="body" sz="quarter" idx="1"/>
          </p:nvPr>
        </p:nvSpPr>
        <p:spPr>
          <a:prstGeom prst="rect">
            <a:avLst/>
          </a:prstGeom>
        </p:spPr>
        <p:txBody>
          <a:bodyPr/>
          <a:lstStyle/>
          <a:p>
            <a:pPr/>
            <a:r>
              <a:t>L’équipe est composée d’un chef de service psychiatre…</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1" name="Shape 71"/>
          <p:cNvSpPr/>
          <p:nvPr>
            <p:ph type="sldImg"/>
          </p:nvPr>
        </p:nvSpPr>
        <p:spPr>
          <a:prstGeom prst="rect">
            <a:avLst/>
          </a:prstGeom>
        </p:spPr>
        <p:txBody>
          <a:bodyPr/>
          <a:lstStyle/>
          <a:p>
            <a:pPr/>
          </a:p>
        </p:txBody>
      </p:sp>
      <p:sp>
        <p:nvSpPr>
          <p:cNvPr id="72" name="Shape 72"/>
          <p:cNvSpPr/>
          <p:nvPr>
            <p:ph type="body" sz="quarter" idx="1"/>
          </p:nvPr>
        </p:nvSpPr>
        <p:spPr>
          <a:prstGeom prst="rect">
            <a:avLst/>
          </a:prstGeom>
        </p:spPr>
        <p:txBody>
          <a:bodyPr/>
          <a:lstStyle/>
          <a:p>
            <a:pP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re">
    <p:spTree>
      <p:nvGrpSpPr>
        <p:cNvPr id="1" name=""/>
        <p:cNvGrpSpPr/>
        <p:nvPr/>
      </p:nvGrpSpPr>
      <p:grpSpPr>
        <a:xfrm>
          <a:off x="0" y="0"/>
          <a:ext cx="0" cy="0"/>
          <a:chOff x="0" y="0"/>
          <a:chExt cx="0" cy="0"/>
        </a:xfrm>
      </p:grpSpPr>
      <p:sp>
        <p:nvSpPr>
          <p:cNvPr id="14" name="Numéro de diapositiv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pic>
        <p:nvPicPr>
          <p:cNvPr id="2" name="obli5.png" descr="obli5.png"/>
          <p:cNvPicPr>
            <a:picLocks noChangeAspect="1"/>
          </p:cNvPicPr>
          <p:nvPr/>
        </p:nvPicPr>
        <p:blipFill>
          <a:blip r:embed="rId2">
            <a:extLst/>
          </a:blip>
          <a:srcRect l="0" t="10272" r="0" b="2593"/>
          <a:stretch>
            <a:fillRect/>
          </a:stretch>
        </p:blipFill>
        <p:spPr>
          <a:xfrm>
            <a:off x="634056" y="-596"/>
            <a:ext cx="180322" cy="13717119"/>
          </a:xfrm>
          <a:prstGeom prst="rect">
            <a:avLst/>
          </a:prstGeom>
          <a:ln w="25400">
            <a:miter lim="400000"/>
          </a:ln>
        </p:spPr>
      </p:pic>
      <p:sp>
        <p:nvSpPr>
          <p:cNvPr id="3" name="Cercle"/>
          <p:cNvSpPr/>
          <p:nvPr/>
        </p:nvSpPr>
        <p:spPr>
          <a:xfrm>
            <a:off x="252998" y="369462"/>
            <a:ext cx="942299" cy="942300"/>
          </a:xfrm>
          <a:prstGeom prst="ellipse">
            <a:avLst/>
          </a:prstGeom>
          <a:solidFill>
            <a:srgbClr val="FFFFFF"/>
          </a:solidFill>
          <a:ln w="38100">
            <a:solidFill>
              <a:srgbClr val="53697A"/>
            </a:solidFill>
            <a:miter lim="400000"/>
          </a:ln>
        </p:spPr>
        <p:txBody>
          <a:bodyPr lIns="0" tIns="0" rIns="0" bIns="0" anchor="ctr"/>
          <a:lstStyle/>
          <a:p>
            <a:pPr algn="ctr">
              <a:spcBef>
                <a:spcPts val="0"/>
              </a:spcBef>
              <a:defRPr sz="3200">
                <a:solidFill>
                  <a:srgbClr val="FFFFFF"/>
                </a:solidFill>
                <a:latin typeface="+mn-lt"/>
                <a:ea typeface="+mn-ea"/>
                <a:cs typeface="+mn-cs"/>
                <a:sym typeface="Open Sans Medium"/>
              </a:defRPr>
            </a:pPr>
          </a:p>
        </p:txBody>
      </p:sp>
      <p:pic>
        <p:nvPicPr>
          <p:cNvPr id="4" name="CRIAVS-m.png" descr="CRIAVS-m.png"/>
          <p:cNvPicPr>
            <a:picLocks noChangeAspect="1"/>
          </p:cNvPicPr>
          <p:nvPr/>
        </p:nvPicPr>
        <p:blipFill>
          <a:blip r:embed="rId3">
            <a:extLst/>
          </a:blip>
          <a:stretch>
            <a:fillRect/>
          </a:stretch>
        </p:blipFill>
        <p:spPr>
          <a:xfrm>
            <a:off x="401313" y="580207"/>
            <a:ext cx="645670" cy="520810"/>
          </a:xfrm>
          <a:prstGeom prst="rect">
            <a:avLst/>
          </a:prstGeom>
          <a:ln w="12700">
            <a:miter lim="400000"/>
          </a:ln>
        </p:spPr>
      </p:pic>
      <p:sp>
        <p:nvSpPr>
          <p:cNvPr id="5" name="Texte du titre"/>
          <p:cNvSpPr txBox="1"/>
          <p:nvPr>
            <p:ph type="title"/>
          </p:nvPr>
        </p:nvSpPr>
        <p:spPr>
          <a:xfrm>
            <a:off x="1778000" y="2298700"/>
            <a:ext cx="20828000" cy="4648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normAutofit fontScale="100000" lnSpcReduction="0"/>
          </a:bodyPr>
          <a:lstStyle/>
          <a:p>
            <a:pPr/>
            <a:r>
              <a:t>Texte du titre</a:t>
            </a:r>
          </a:p>
        </p:txBody>
      </p:sp>
      <p:sp>
        <p:nvSpPr>
          <p:cNvPr id="6" name="Texte niveau 1…"/>
          <p:cNvSpPr txBox="1"/>
          <p:nvPr>
            <p:ph type="body" idx="1"/>
          </p:nvPr>
        </p:nvSpPr>
        <p:spPr>
          <a:xfrm>
            <a:off x="1778000" y="7073900"/>
            <a:ext cx="20828000" cy="15875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Texte niveau 1</a:t>
            </a:r>
          </a:p>
          <a:p>
            <a:pPr lvl="1"/>
            <a:r>
              <a:t>Texte niveau 2</a:t>
            </a:r>
          </a:p>
          <a:p>
            <a:pPr lvl="2"/>
            <a:r>
              <a:t>Texte niveau 3</a:t>
            </a:r>
          </a:p>
          <a:p>
            <a:pPr lvl="3"/>
            <a:r>
              <a:t>Texte niveau 4</a:t>
            </a:r>
          </a:p>
          <a:p>
            <a:pPr lvl="4"/>
            <a:r>
              <a:t>Texte niveau 5</a:t>
            </a:r>
          </a:p>
        </p:txBody>
      </p:sp>
      <p:sp>
        <p:nvSpPr>
          <p:cNvPr id="7" name="Numéro de diapositive"/>
          <p:cNvSpPr txBox="1"/>
          <p:nvPr>
            <p:ph type="sldNum" sz="quarter" idx="2"/>
          </p:nvPr>
        </p:nvSpPr>
        <p:spPr>
          <a:xfrm>
            <a:off x="11954519" y="13081000"/>
            <a:ext cx="462262" cy="520700"/>
          </a:xfrm>
          <a:prstGeom prst="rect">
            <a:avLst/>
          </a:prstGeom>
          <a:ln w="12700">
            <a:miter lim="400000"/>
          </a:ln>
        </p:spPr>
        <p:txBody>
          <a:bodyPr wrap="none" lIns="50800" tIns="50800" rIns="50800" bIns="50800">
            <a:spAutoFit/>
          </a:bodyPr>
          <a:lstStyle>
            <a:lvl1pPr algn="ctr">
              <a:spcBef>
                <a:spcPts val="0"/>
              </a:spcBef>
              <a:defRPr sz="2400">
                <a:latin typeface="Open Sans Light"/>
                <a:ea typeface="Open Sans Light"/>
                <a:cs typeface="Open Sans Light"/>
                <a:sym typeface="Open Sans Light"/>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4"/>
  </p:sldLayoutIdLst>
  <p:transition xmlns:p14="http://schemas.microsoft.com/office/powerpoint/2010/main" spd="med" advClick="1"/>
  <p:txStyles>
    <p:titleStyle>
      <a:lvl1pPr marL="0" marR="0" indent="0" algn="ctr" defTabSz="825500" rtl="0" latinLnBrk="0">
        <a:lnSpc>
          <a:spcPct val="100000"/>
        </a:lnSpc>
        <a:spcBef>
          <a:spcPts val="0"/>
        </a:spcBef>
        <a:spcAft>
          <a:spcPts val="0"/>
        </a:spcAft>
        <a:buClrTx/>
        <a:buSzTx/>
        <a:buFontTx/>
        <a:buNone/>
        <a:tabLst/>
        <a:defRPr b="0" baseline="0" cap="none" i="0" spc="0" strike="noStrike" sz="11200" u="none">
          <a:solidFill>
            <a:srgbClr val="000000"/>
          </a:solidFill>
          <a:uFillTx/>
          <a:latin typeface="+mn-lt"/>
          <a:ea typeface="+mn-ea"/>
          <a:cs typeface="+mn-cs"/>
          <a:sym typeface="Open Sans Medium"/>
        </a:defRPr>
      </a:lvl1pPr>
      <a:lvl2pPr marL="0" marR="0" indent="457200" algn="ctr" defTabSz="825500" rtl="0" latinLnBrk="0">
        <a:lnSpc>
          <a:spcPct val="100000"/>
        </a:lnSpc>
        <a:spcBef>
          <a:spcPts val="0"/>
        </a:spcBef>
        <a:spcAft>
          <a:spcPts val="0"/>
        </a:spcAft>
        <a:buClrTx/>
        <a:buSzTx/>
        <a:buFontTx/>
        <a:buNone/>
        <a:tabLst/>
        <a:defRPr b="0" baseline="0" cap="none" i="0" spc="0" strike="noStrike" sz="11200" u="none">
          <a:solidFill>
            <a:srgbClr val="000000"/>
          </a:solidFill>
          <a:uFillTx/>
          <a:latin typeface="+mn-lt"/>
          <a:ea typeface="+mn-ea"/>
          <a:cs typeface="+mn-cs"/>
          <a:sym typeface="Open Sans Medium"/>
        </a:defRPr>
      </a:lvl2pPr>
      <a:lvl3pPr marL="0" marR="0" indent="914400" algn="ctr" defTabSz="825500" rtl="0" latinLnBrk="0">
        <a:lnSpc>
          <a:spcPct val="100000"/>
        </a:lnSpc>
        <a:spcBef>
          <a:spcPts val="0"/>
        </a:spcBef>
        <a:spcAft>
          <a:spcPts val="0"/>
        </a:spcAft>
        <a:buClrTx/>
        <a:buSzTx/>
        <a:buFontTx/>
        <a:buNone/>
        <a:tabLst/>
        <a:defRPr b="0" baseline="0" cap="none" i="0" spc="0" strike="noStrike" sz="11200" u="none">
          <a:solidFill>
            <a:srgbClr val="000000"/>
          </a:solidFill>
          <a:uFillTx/>
          <a:latin typeface="+mn-lt"/>
          <a:ea typeface="+mn-ea"/>
          <a:cs typeface="+mn-cs"/>
          <a:sym typeface="Open Sans Medium"/>
        </a:defRPr>
      </a:lvl3pPr>
      <a:lvl4pPr marL="0" marR="0" indent="1371600" algn="ctr" defTabSz="825500" rtl="0" latinLnBrk="0">
        <a:lnSpc>
          <a:spcPct val="100000"/>
        </a:lnSpc>
        <a:spcBef>
          <a:spcPts val="0"/>
        </a:spcBef>
        <a:spcAft>
          <a:spcPts val="0"/>
        </a:spcAft>
        <a:buClrTx/>
        <a:buSzTx/>
        <a:buFontTx/>
        <a:buNone/>
        <a:tabLst/>
        <a:defRPr b="0" baseline="0" cap="none" i="0" spc="0" strike="noStrike" sz="11200" u="none">
          <a:solidFill>
            <a:srgbClr val="000000"/>
          </a:solidFill>
          <a:uFillTx/>
          <a:latin typeface="+mn-lt"/>
          <a:ea typeface="+mn-ea"/>
          <a:cs typeface="+mn-cs"/>
          <a:sym typeface="Open Sans Medium"/>
        </a:defRPr>
      </a:lvl4pPr>
      <a:lvl5pPr marL="0" marR="0" indent="1828800" algn="ctr" defTabSz="825500" rtl="0" latinLnBrk="0">
        <a:lnSpc>
          <a:spcPct val="100000"/>
        </a:lnSpc>
        <a:spcBef>
          <a:spcPts val="0"/>
        </a:spcBef>
        <a:spcAft>
          <a:spcPts val="0"/>
        </a:spcAft>
        <a:buClrTx/>
        <a:buSzTx/>
        <a:buFontTx/>
        <a:buNone/>
        <a:tabLst/>
        <a:defRPr b="0" baseline="0" cap="none" i="0" spc="0" strike="noStrike" sz="11200" u="none">
          <a:solidFill>
            <a:srgbClr val="000000"/>
          </a:solidFill>
          <a:uFillTx/>
          <a:latin typeface="+mn-lt"/>
          <a:ea typeface="+mn-ea"/>
          <a:cs typeface="+mn-cs"/>
          <a:sym typeface="Open Sans Medium"/>
        </a:defRPr>
      </a:lvl5pPr>
      <a:lvl6pPr marL="0" marR="0" indent="2286000" algn="ctr" defTabSz="825500" rtl="0" latinLnBrk="0">
        <a:lnSpc>
          <a:spcPct val="100000"/>
        </a:lnSpc>
        <a:spcBef>
          <a:spcPts val="0"/>
        </a:spcBef>
        <a:spcAft>
          <a:spcPts val="0"/>
        </a:spcAft>
        <a:buClrTx/>
        <a:buSzTx/>
        <a:buFontTx/>
        <a:buNone/>
        <a:tabLst/>
        <a:defRPr b="0" baseline="0" cap="none" i="0" spc="0" strike="noStrike" sz="11200" u="none">
          <a:solidFill>
            <a:srgbClr val="000000"/>
          </a:solidFill>
          <a:uFillTx/>
          <a:latin typeface="+mn-lt"/>
          <a:ea typeface="+mn-ea"/>
          <a:cs typeface="+mn-cs"/>
          <a:sym typeface="Open Sans Medium"/>
        </a:defRPr>
      </a:lvl6pPr>
      <a:lvl7pPr marL="0" marR="0" indent="2743200" algn="ctr" defTabSz="825500" rtl="0" latinLnBrk="0">
        <a:lnSpc>
          <a:spcPct val="100000"/>
        </a:lnSpc>
        <a:spcBef>
          <a:spcPts val="0"/>
        </a:spcBef>
        <a:spcAft>
          <a:spcPts val="0"/>
        </a:spcAft>
        <a:buClrTx/>
        <a:buSzTx/>
        <a:buFontTx/>
        <a:buNone/>
        <a:tabLst/>
        <a:defRPr b="0" baseline="0" cap="none" i="0" spc="0" strike="noStrike" sz="11200" u="none">
          <a:solidFill>
            <a:srgbClr val="000000"/>
          </a:solidFill>
          <a:uFillTx/>
          <a:latin typeface="+mn-lt"/>
          <a:ea typeface="+mn-ea"/>
          <a:cs typeface="+mn-cs"/>
          <a:sym typeface="Open Sans Medium"/>
        </a:defRPr>
      </a:lvl7pPr>
      <a:lvl8pPr marL="0" marR="0" indent="3200400" algn="ctr" defTabSz="825500" rtl="0" latinLnBrk="0">
        <a:lnSpc>
          <a:spcPct val="100000"/>
        </a:lnSpc>
        <a:spcBef>
          <a:spcPts val="0"/>
        </a:spcBef>
        <a:spcAft>
          <a:spcPts val="0"/>
        </a:spcAft>
        <a:buClrTx/>
        <a:buSzTx/>
        <a:buFontTx/>
        <a:buNone/>
        <a:tabLst/>
        <a:defRPr b="0" baseline="0" cap="none" i="0" spc="0" strike="noStrike" sz="11200" u="none">
          <a:solidFill>
            <a:srgbClr val="000000"/>
          </a:solidFill>
          <a:uFillTx/>
          <a:latin typeface="+mn-lt"/>
          <a:ea typeface="+mn-ea"/>
          <a:cs typeface="+mn-cs"/>
          <a:sym typeface="Open Sans Medium"/>
        </a:defRPr>
      </a:lvl8pPr>
      <a:lvl9pPr marL="0" marR="0" indent="3657600" algn="ctr" defTabSz="825500" rtl="0" latinLnBrk="0">
        <a:lnSpc>
          <a:spcPct val="100000"/>
        </a:lnSpc>
        <a:spcBef>
          <a:spcPts val="0"/>
        </a:spcBef>
        <a:spcAft>
          <a:spcPts val="0"/>
        </a:spcAft>
        <a:buClrTx/>
        <a:buSzTx/>
        <a:buFontTx/>
        <a:buNone/>
        <a:tabLst/>
        <a:defRPr b="0" baseline="0" cap="none" i="0" spc="0" strike="noStrike" sz="11200" u="none">
          <a:solidFill>
            <a:srgbClr val="000000"/>
          </a:solidFill>
          <a:uFillTx/>
          <a:latin typeface="+mn-lt"/>
          <a:ea typeface="+mn-ea"/>
          <a:cs typeface="+mn-cs"/>
          <a:sym typeface="Open Sans Medium"/>
        </a:defRPr>
      </a:lvl9pPr>
    </p:titleStyle>
    <p:bodyStyle>
      <a:lvl1pPr marL="0" marR="0" indent="0" algn="ctr" defTabSz="825500" rtl="0" latinLnBrk="0">
        <a:lnSpc>
          <a:spcPct val="100000"/>
        </a:lnSpc>
        <a:spcBef>
          <a:spcPts val="0"/>
        </a:spcBef>
        <a:spcAft>
          <a:spcPts val="0"/>
        </a:spcAft>
        <a:buClrTx/>
        <a:buSzTx/>
        <a:buFontTx/>
        <a:buNone/>
        <a:tabLst/>
        <a:defRPr b="0" baseline="0" cap="none" i="0" spc="0" strike="noStrike" sz="5400" u="none">
          <a:solidFill>
            <a:srgbClr val="000000"/>
          </a:solidFill>
          <a:uFillTx/>
          <a:latin typeface="Open Sans"/>
          <a:ea typeface="Open Sans"/>
          <a:cs typeface="Open Sans"/>
          <a:sym typeface="Open Sans"/>
        </a:defRPr>
      </a:lvl1pPr>
      <a:lvl2pPr marL="0" marR="0" indent="0" algn="ctr" defTabSz="825500" rtl="0" latinLnBrk="0">
        <a:lnSpc>
          <a:spcPct val="100000"/>
        </a:lnSpc>
        <a:spcBef>
          <a:spcPts val="0"/>
        </a:spcBef>
        <a:spcAft>
          <a:spcPts val="0"/>
        </a:spcAft>
        <a:buClrTx/>
        <a:buSzTx/>
        <a:buFontTx/>
        <a:buNone/>
        <a:tabLst/>
        <a:defRPr b="0" baseline="0" cap="none" i="0" spc="0" strike="noStrike" sz="5400" u="none">
          <a:solidFill>
            <a:srgbClr val="000000"/>
          </a:solidFill>
          <a:uFillTx/>
          <a:latin typeface="Open Sans"/>
          <a:ea typeface="Open Sans"/>
          <a:cs typeface="Open Sans"/>
          <a:sym typeface="Open Sans"/>
        </a:defRPr>
      </a:lvl2pPr>
      <a:lvl3pPr marL="0" marR="0" indent="0" algn="ctr" defTabSz="825500" rtl="0" latinLnBrk="0">
        <a:lnSpc>
          <a:spcPct val="100000"/>
        </a:lnSpc>
        <a:spcBef>
          <a:spcPts val="0"/>
        </a:spcBef>
        <a:spcAft>
          <a:spcPts val="0"/>
        </a:spcAft>
        <a:buClrTx/>
        <a:buSzTx/>
        <a:buFontTx/>
        <a:buNone/>
        <a:tabLst/>
        <a:defRPr b="0" baseline="0" cap="none" i="0" spc="0" strike="noStrike" sz="5400" u="none">
          <a:solidFill>
            <a:srgbClr val="000000"/>
          </a:solidFill>
          <a:uFillTx/>
          <a:latin typeface="Open Sans"/>
          <a:ea typeface="Open Sans"/>
          <a:cs typeface="Open Sans"/>
          <a:sym typeface="Open Sans"/>
        </a:defRPr>
      </a:lvl3pPr>
      <a:lvl4pPr marL="0" marR="0" indent="0" algn="ctr" defTabSz="825500" rtl="0" latinLnBrk="0">
        <a:lnSpc>
          <a:spcPct val="100000"/>
        </a:lnSpc>
        <a:spcBef>
          <a:spcPts val="0"/>
        </a:spcBef>
        <a:spcAft>
          <a:spcPts val="0"/>
        </a:spcAft>
        <a:buClrTx/>
        <a:buSzTx/>
        <a:buFontTx/>
        <a:buNone/>
        <a:tabLst/>
        <a:defRPr b="0" baseline="0" cap="none" i="0" spc="0" strike="noStrike" sz="5400" u="none">
          <a:solidFill>
            <a:srgbClr val="000000"/>
          </a:solidFill>
          <a:uFillTx/>
          <a:latin typeface="Open Sans"/>
          <a:ea typeface="Open Sans"/>
          <a:cs typeface="Open Sans"/>
          <a:sym typeface="Open Sans"/>
        </a:defRPr>
      </a:lvl4pPr>
      <a:lvl5pPr marL="0" marR="0" indent="0" algn="ctr" defTabSz="825500" rtl="0" latinLnBrk="0">
        <a:lnSpc>
          <a:spcPct val="100000"/>
        </a:lnSpc>
        <a:spcBef>
          <a:spcPts val="0"/>
        </a:spcBef>
        <a:spcAft>
          <a:spcPts val="0"/>
        </a:spcAft>
        <a:buClrTx/>
        <a:buSzTx/>
        <a:buFontTx/>
        <a:buNone/>
        <a:tabLst/>
        <a:defRPr b="0" baseline="0" cap="none" i="0" spc="0" strike="noStrike" sz="5400" u="none">
          <a:solidFill>
            <a:srgbClr val="000000"/>
          </a:solidFill>
          <a:uFillTx/>
          <a:latin typeface="Open Sans"/>
          <a:ea typeface="Open Sans"/>
          <a:cs typeface="Open Sans"/>
          <a:sym typeface="Open Sans"/>
        </a:defRPr>
      </a:lvl5pPr>
      <a:lvl6pPr marL="0" marR="0" indent="355600" algn="ctr" defTabSz="825500" rtl="0" latinLnBrk="0">
        <a:lnSpc>
          <a:spcPct val="100000"/>
        </a:lnSpc>
        <a:spcBef>
          <a:spcPts val="0"/>
        </a:spcBef>
        <a:spcAft>
          <a:spcPts val="0"/>
        </a:spcAft>
        <a:buClrTx/>
        <a:buSzTx/>
        <a:buFontTx/>
        <a:buNone/>
        <a:tabLst/>
        <a:defRPr b="0" baseline="0" cap="none" i="0" spc="0" strike="noStrike" sz="5400" u="none">
          <a:solidFill>
            <a:srgbClr val="000000"/>
          </a:solidFill>
          <a:uFillTx/>
          <a:latin typeface="Open Sans"/>
          <a:ea typeface="Open Sans"/>
          <a:cs typeface="Open Sans"/>
          <a:sym typeface="Open Sans"/>
        </a:defRPr>
      </a:lvl6pPr>
      <a:lvl7pPr marL="0" marR="0" indent="711200" algn="ctr" defTabSz="825500" rtl="0" latinLnBrk="0">
        <a:lnSpc>
          <a:spcPct val="100000"/>
        </a:lnSpc>
        <a:spcBef>
          <a:spcPts val="0"/>
        </a:spcBef>
        <a:spcAft>
          <a:spcPts val="0"/>
        </a:spcAft>
        <a:buClrTx/>
        <a:buSzTx/>
        <a:buFontTx/>
        <a:buNone/>
        <a:tabLst/>
        <a:defRPr b="0" baseline="0" cap="none" i="0" spc="0" strike="noStrike" sz="5400" u="none">
          <a:solidFill>
            <a:srgbClr val="000000"/>
          </a:solidFill>
          <a:uFillTx/>
          <a:latin typeface="Open Sans"/>
          <a:ea typeface="Open Sans"/>
          <a:cs typeface="Open Sans"/>
          <a:sym typeface="Open Sans"/>
        </a:defRPr>
      </a:lvl7pPr>
      <a:lvl8pPr marL="0" marR="0" indent="1066800" algn="ctr" defTabSz="825500" rtl="0" latinLnBrk="0">
        <a:lnSpc>
          <a:spcPct val="100000"/>
        </a:lnSpc>
        <a:spcBef>
          <a:spcPts val="0"/>
        </a:spcBef>
        <a:spcAft>
          <a:spcPts val="0"/>
        </a:spcAft>
        <a:buClrTx/>
        <a:buSzTx/>
        <a:buFontTx/>
        <a:buNone/>
        <a:tabLst/>
        <a:defRPr b="0" baseline="0" cap="none" i="0" spc="0" strike="noStrike" sz="5400" u="none">
          <a:solidFill>
            <a:srgbClr val="000000"/>
          </a:solidFill>
          <a:uFillTx/>
          <a:latin typeface="Open Sans"/>
          <a:ea typeface="Open Sans"/>
          <a:cs typeface="Open Sans"/>
          <a:sym typeface="Open Sans"/>
        </a:defRPr>
      </a:lvl8pPr>
      <a:lvl9pPr marL="0" marR="0" indent="1422400" algn="ctr" defTabSz="825500" rtl="0" latinLnBrk="0">
        <a:lnSpc>
          <a:spcPct val="100000"/>
        </a:lnSpc>
        <a:spcBef>
          <a:spcPts val="0"/>
        </a:spcBef>
        <a:spcAft>
          <a:spcPts val="0"/>
        </a:spcAft>
        <a:buClrTx/>
        <a:buSzTx/>
        <a:buFontTx/>
        <a:buNone/>
        <a:tabLst/>
        <a:defRPr b="0" baseline="0" cap="none" i="0" spc="0" strike="noStrike" sz="5400" u="none">
          <a:solidFill>
            <a:srgbClr val="000000"/>
          </a:solidFill>
          <a:uFillTx/>
          <a:latin typeface="Open Sans"/>
          <a:ea typeface="Open Sans"/>
          <a:cs typeface="Open Sans"/>
          <a:sym typeface="Open Sans"/>
        </a:defRPr>
      </a:lvl9pPr>
    </p:bodyStyle>
    <p:otherStyle>
      <a:lvl1pPr marL="0" marR="0" indent="0" algn="ctr" defTabSz="825500" rtl="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Open Sans Light"/>
        </a:defRPr>
      </a:lvl1pPr>
      <a:lvl2pPr marL="0" marR="0" indent="457200" algn="ctr" defTabSz="825500" rtl="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Open Sans Light"/>
        </a:defRPr>
      </a:lvl2pPr>
      <a:lvl3pPr marL="0" marR="0" indent="914400" algn="ctr" defTabSz="825500" rtl="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Open Sans Light"/>
        </a:defRPr>
      </a:lvl3pPr>
      <a:lvl4pPr marL="0" marR="0" indent="1371600" algn="ctr" defTabSz="825500" rtl="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Open Sans Light"/>
        </a:defRPr>
      </a:lvl4pPr>
      <a:lvl5pPr marL="0" marR="0" indent="1828800" algn="ctr" defTabSz="825500" rtl="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Open Sans Light"/>
        </a:defRPr>
      </a:lvl5pPr>
      <a:lvl6pPr marL="0" marR="0" indent="2286000" algn="ctr" defTabSz="825500" rtl="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Open Sans Light"/>
        </a:defRPr>
      </a:lvl6pPr>
      <a:lvl7pPr marL="0" marR="0" indent="2743200" algn="ctr" defTabSz="825500" rtl="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Open Sans Light"/>
        </a:defRPr>
      </a:lvl7pPr>
      <a:lvl8pPr marL="0" marR="0" indent="3200400" algn="ctr" defTabSz="825500" rtl="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Open Sans Light"/>
        </a:defRPr>
      </a:lvl8pPr>
      <a:lvl9pPr marL="0" marR="0" indent="3657600" algn="ctr" defTabSz="825500" rtl="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Open Sans Light"/>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s>

</file>

<file path=ppt/slides/_rels/slide1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s>

</file>

<file path=ppt/slides/_rels/slide1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s>

</file>

<file path=ppt/slides/_rels/slide1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s>

</file>

<file path=ppt/slides/_rels/slide1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s>

</file>

<file path=ppt/slides/_rels/slide1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s>

</file>

<file path=ppt/slides/_rels/slide1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s>

</file>

<file path=ppt/slides/_rels/slide1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0.jpeg"/></Relationships>

</file>

<file path=ppt/slides/_rels/slide1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0.png"/></Relationships>

</file>

<file path=ppt/slides/_rels/slide1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1.png"/><Relationship Id="rId4" Type="http://schemas.openxmlformats.org/officeDocument/2006/relationships/image" Target="../media/image11.jpeg"/><Relationship Id="rId5" Type="http://schemas.openxmlformats.org/officeDocument/2006/relationships/image" Target="../media/image12.jpeg"/><Relationship Id="rId6" Type="http://schemas.openxmlformats.org/officeDocument/2006/relationships/image" Target="../media/image13.jpeg"/><Relationship Id="rId7" Type="http://schemas.openxmlformats.org/officeDocument/2006/relationships/image" Target="../media/image14.jpeg"/><Relationship Id="rId8" Type="http://schemas.openxmlformats.org/officeDocument/2006/relationships/image" Target="../media/image15.jpeg"/></Relationships>

</file>

<file path=ppt/slides/_rels/slide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s>

</file>

<file path=ppt/slides/_rels/slide2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s>

</file>

<file path=ppt/slides/_rels/slide2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s>

</file>

<file path=ppt/slides/_rels/slide2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s>

</file>

<file path=ppt/slides/_rels/slide2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s>

</file>

<file path=ppt/slides/_rels/slide2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s>

</file>

<file path=ppt/slides/_rels/slide2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s>

</file>

<file path=ppt/slides/_rels/slide2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12.png"/></Relationships>

</file>

<file path=ppt/slides/_rels/slide2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s>

</file>

<file path=ppt/slides/_rels/slide2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s>

</file>

<file path=ppt/slides/_rels/slide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2.png"/></Relationships>

</file>

<file path=ppt/slides/_rels/slide3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s>

</file>

<file path=ppt/slides/_rels/slide3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s>

</file>

<file path=ppt/slides/_rels/slide3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s>

</file>

<file path=ppt/slides/_rels/slide3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s>

</file>

<file path=ppt/slides/_rels/slide3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s>

</file>

<file path=ppt/slides/_rels/slide3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s>

</file>

<file path=ppt/slides/_rels/slide3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s>

</file>

<file path=ppt/slides/_rels/slide3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s>

</file>

<file path=ppt/slides/_rels/slide3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s>

</file>

<file path=ppt/slides/_rels/slide3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s>

</file>

<file path=ppt/slides/_rels/slide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3.png"/><Relationship Id="rId4" Type="http://schemas.openxmlformats.org/officeDocument/2006/relationships/image" Target="../media/image4.png"/></Relationships>

</file>

<file path=ppt/slides/_rels/slide4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s>

</file>

<file path=ppt/slides/_rels/slide4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s>

</file>

<file path=ppt/slides/_rels/slide4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s>

</file>

<file path=ppt/slides/_rels/slide4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s>

</file>

<file path=ppt/slides/_rels/slide4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s>

</file>

<file path=ppt/slides/_rels/slide4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s>

</file>

<file path=ppt/slides/_rels/slide4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6.xml"/></Relationships>

</file>

<file path=ppt/slides/_rels/slide4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s>

</file>

<file path=ppt/slides/_rels/slide4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8.xml"/></Relationships>

</file>

<file path=ppt/slides/_rels/slide4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9.xml"/></Relationships>

</file>

<file path=ppt/slides/_rels/slide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5.png"/></Relationships>

</file>

<file path=ppt/slides/_rels/slide5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0.xml"/></Relationships>

</file>

<file path=ppt/slides/_rels/slide5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1.xml"/></Relationships>

</file>

<file path=ppt/slides/_rels/slide5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2.xml"/></Relationships>

</file>

<file path=ppt/slides/_rels/slide5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3.xml"/></Relationships>

</file>

<file path=ppt/slides/_rels/slide5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4.xml"/></Relationships>

</file>

<file path=ppt/slides/_rels/slide5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5.xml"/></Relationships>

</file>

<file path=ppt/slides/_rels/slide5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6.xml"/></Relationships>

</file>

<file path=ppt/slides/_rels/slide5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7.xml"/></Relationships>

</file>

<file path=ppt/slides/_rels/slide5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8.xml"/><Relationship Id="rId3" Type="http://schemas.openxmlformats.org/officeDocument/2006/relationships/image" Target="../media/image13.png"/></Relationships>

</file>

<file path=ppt/slides/_rels/slide5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9.xml"/></Relationships>

</file>

<file path=ppt/slides/_rels/slide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6.png"/><Relationship Id="rId4" Type="http://schemas.openxmlformats.org/officeDocument/2006/relationships/image" Target="../media/image7.png"/></Relationships>

</file>

<file path=ppt/slides/_rels/slide6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0.xml"/></Relationships>

</file>

<file path=ppt/slides/_rels/slide6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1.xml"/></Relationships>

</file>

<file path=ppt/slides/_rels/slide6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2.xml"/><Relationship Id="rId3" Type="http://schemas.openxmlformats.org/officeDocument/2006/relationships/image" Target="../media/image14.png"/></Relationships>

</file>

<file path=ppt/slides/_rels/slide6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3.xml"/><Relationship Id="rId3" Type="http://schemas.openxmlformats.org/officeDocument/2006/relationships/image" Target="../media/image14.png"/></Relationships>

</file>

<file path=ppt/slides/_rels/slide6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4.xml"/><Relationship Id="rId3" Type="http://schemas.openxmlformats.org/officeDocument/2006/relationships/image" Target="../media/image15.png"/><Relationship Id="rId4" Type="http://schemas.openxmlformats.org/officeDocument/2006/relationships/image" Target="../media/image16.png"/></Relationships>

</file>

<file path=ppt/slides/_rels/slide6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5.xml"/><Relationship Id="rId3" Type="http://schemas.openxmlformats.org/officeDocument/2006/relationships/image" Target="../media/image17.png"/><Relationship Id="rId4" Type="http://schemas.openxmlformats.org/officeDocument/2006/relationships/image" Target="../media/image16.jpeg"/></Relationships>

</file>

<file path=ppt/slides/_rels/slide6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6.xml"/><Relationship Id="rId3" Type="http://schemas.openxmlformats.org/officeDocument/2006/relationships/image" Target="../media/image18.png"/><Relationship Id="rId4" Type="http://schemas.openxmlformats.org/officeDocument/2006/relationships/image" Target="../media/image17.jpeg"/></Relationships>

</file>

<file path=ppt/slides/_rels/slide6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7.xml"/><Relationship Id="rId3" Type="http://schemas.openxmlformats.org/officeDocument/2006/relationships/image" Target="../media/image19.png"/><Relationship Id="rId4" Type="http://schemas.openxmlformats.org/officeDocument/2006/relationships/image" Target="../media/image18.jpeg"/></Relationships>

</file>

<file path=ppt/slides/_rels/slide6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8.xml"/><Relationship Id="rId3" Type="http://schemas.openxmlformats.org/officeDocument/2006/relationships/image" Target="../media/image19.jpeg"/><Relationship Id="rId4" Type="http://schemas.openxmlformats.org/officeDocument/2006/relationships/image" Target="../media/image20.png"/><Relationship Id="rId5" Type="http://schemas.openxmlformats.org/officeDocument/2006/relationships/image" Target="../media/image20.jpeg"/></Relationships>

</file>

<file path=ppt/slides/_rels/slide6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9.xml"/><Relationship Id="rId3" Type="http://schemas.openxmlformats.org/officeDocument/2006/relationships/image" Target="../media/image17.png"/><Relationship Id="rId4" Type="http://schemas.openxmlformats.org/officeDocument/2006/relationships/image" Target="../media/image21.png"/><Relationship Id="rId5" Type="http://schemas.openxmlformats.org/officeDocument/2006/relationships/image" Target="../media/image22.png"/><Relationship Id="rId6" Type="http://schemas.openxmlformats.org/officeDocument/2006/relationships/image" Target="../media/image21.jpeg"/></Relationships>

</file>

<file path=ppt/slides/_rels/slide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8.png"/><Relationship Id="rId4" Type="http://schemas.openxmlformats.org/officeDocument/2006/relationships/image" Target="../media/image9.png"/></Relationships>

</file>

<file path=ppt/slides/_rels/slide7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0.xml"/><Relationship Id="rId3" Type="http://schemas.openxmlformats.org/officeDocument/2006/relationships/image" Target="../media/image23.png"/><Relationship Id="rId4" Type="http://schemas.openxmlformats.org/officeDocument/2006/relationships/image" Target="../media/image24.png"/></Relationships>

</file>

<file path=ppt/slides/_rels/slide7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1.xml"/><Relationship Id="rId3" Type="http://schemas.openxmlformats.org/officeDocument/2006/relationships/image" Target="../media/image25.png"/><Relationship Id="rId4" Type="http://schemas.openxmlformats.org/officeDocument/2006/relationships/image" Target="../media/image26.png"/></Relationships>

</file>

<file path=ppt/slides/_rels/slide7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2.xml"/><Relationship Id="rId3" Type="http://schemas.openxmlformats.org/officeDocument/2006/relationships/image" Target="../media/image27.png"/><Relationship Id="rId4" Type="http://schemas.openxmlformats.org/officeDocument/2006/relationships/image" Target="../media/image28.png"/></Relationships>

</file>

<file path=ppt/slides/_rels/slide7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3.xml"/><Relationship Id="rId3" Type="http://schemas.openxmlformats.org/officeDocument/2006/relationships/image" Target="../media/image22.jpeg"/><Relationship Id="rId4" Type="http://schemas.openxmlformats.org/officeDocument/2006/relationships/image" Target="../media/image23.jpeg"/><Relationship Id="rId5" Type="http://schemas.openxmlformats.org/officeDocument/2006/relationships/image" Target="../media/image24.jpeg"/><Relationship Id="rId6" Type="http://schemas.openxmlformats.org/officeDocument/2006/relationships/image" Target="../media/image25.jpeg"/></Relationships>

</file>

<file path=ppt/slides/_rels/slide7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4.xml"/><Relationship Id="rId3" Type="http://schemas.openxmlformats.org/officeDocument/2006/relationships/image" Target="../media/image11.png"/><Relationship Id="rId4" Type="http://schemas.openxmlformats.org/officeDocument/2006/relationships/image" Target="../media/image11.jpeg"/><Relationship Id="rId5" Type="http://schemas.openxmlformats.org/officeDocument/2006/relationships/image" Target="../media/image12.jpeg"/><Relationship Id="rId6" Type="http://schemas.openxmlformats.org/officeDocument/2006/relationships/image" Target="../media/image13.jpeg"/><Relationship Id="rId7" Type="http://schemas.openxmlformats.org/officeDocument/2006/relationships/image" Target="../media/image14.jpeg"/><Relationship Id="rId8" Type="http://schemas.openxmlformats.org/officeDocument/2006/relationships/image" Target="../media/image15.jpeg"/></Relationships>

</file>

<file path=ppt/slides/_rels/slide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jpeg"/><Relationship Id="rId4" Type="http://schemas.openxmlformats.org/officeDocument/2006/relationships/image" Target="../media/image2.jpeg"/><Relationship Id="rId5" Type="http://schemas.openxmlformats.org/officeDocument/2006/relationships/image" Target="../media/image3.jpeg"/><Relationship Id="rId6" Type="http://schemas.openxmlformats.org/officeDocument/2006/relationships/image" Target="../media/image4.jpeg"/><Relationship Id="rId7" Type="http://schemas.openxmlformats.org/officeDocument/2006/relationships/image" Target="../media/image5.jpeg"/><Relationship Id="rId8" Type="http://schemas.openxmlformats.org/officeDocument/2006/relationships/image" Target="../media/image6.jpeg"/><Relationship Id="rId9" Type="http://schemas.openxmlformats.org/officeDocument/2006/relationships/image" Target="../media/image7.jpeg"/><Relationship Id="rId10" Type="http://schemas.openxmlformats.org/officeDocument/2006/relationships/image" Target="../media/image8.jpeg"/><Relationship Id="rId11" Type="http://schemas.openxmlformats.org/officeDocument/2006/relationships/image" Target="../media/image9.jpeg"/></Relationships>

</file>

<file path=ppt/slides/_rels/slide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 name="Rectangle"/>
          <p:cNvSpPr/>
          <p:nvPr/>
        </p:nvSpPr>
        <p:spPr>
          <a:xfrm>
            <a:off x="12190764" y="4896343"/>
            <a:ext cx="3034190" cy="2398153"/>
          </a:xfrm>
          <a:prstGeom prst="rect">
            <a:avLst/>
          </a:prstGeom>
          <a:solidFill>
            <a:srgbClr val="FFFFFF"/>
          </a:solidFill>
          <a:ln w="12700">
            <a:miter lim="400000"/>
          </a:ln>
        </p:spPr>
        <p:txBody>
          <a:bodyPr lIns="71437" tIns="71437" rIns="71437" bIns="71437" anchor="ctr"/>
          <a:lstStyle/>
          <a:p>
            <a:pPr algn="ctr" defTabSz="821531">
              <a:spcBef>
                <a:spcPts val="0"/>
              </a:spcBef>
              <a:defRPr sz="3200">
                <a:solidFill>
                  <a:srgbClr val="FFFFFF"/>
                </a:solidFill>
                <a:latin typeface="Open Sans Light"/>
                <a:ea typeface="Open Sans Light"/>
                <a:cs typeface="Open Sans Light"/>
                <a:sym typeface="Open Sans Light"/>
              </a:defRPr>
            </a:pPr>
          </a:p>
        </p:txBody>
      </p:sp>
      <p:sp>
        <p:nvSpPr>
          <p:cNvPr id="24" name="Rectangle"/>
          <p:cNvSpPr/>
          <p:nvPr/>
        </p:nvSpPr>
        <p:spPr>
          <a:xfrm>
            <a:off x="4352338" y="6977432"/>
            <a:ext cx="7839662" cy="3225865"/>
          </a:xfrm>
          <a:prstGeom prst="roundRect">
            <a:avLst>
              <a:gd name="adj" fmla="val 0"/>
            </a:avLst>
          </a:prstGeom>
          <a:solidFill>
            <a:srgbClr val="FFFFFF"/>
          </a:solidFill>
          <a:ln w="12700">
            <a:miter lim="400000"/>
          </a:ln>
        </p:spPr>
        <p:txBody>
          <a:bodyPr lIns="71437" tIns="71437" rIns="71437" bIns="71437" anchor="ctr"/>
          <a:lstStyle/>
          <a:p>
            <a:pPr algn="ctr" defTabSz="821531">
              <a:spcBef>
                <a:spcPts val="0"/>
              </a:spcBef>
              <a:defRPr sz="3200">
                <a:solidFill>
                  <a:srgbClr val="FFFFFF"/>
                </a:solidFill>
                <a:latin typeface="Open Sans Light"/>
                <a:ea typeface="Open Sans Light"/>
                <a:cs typeface="Open Sans Light"/>
                <a:sym typeface="Open Sans Light"/>
              </a:defRPr>
            </a:pPr>
          </a:p>
        </p:txBody>
      </p:sp>
      <p:sp>
        <p:nvSpPr>
          <p:cNvPr id="25" name="Centre Ressources pour Intervenants  auprès d’Auteurs de Violences Sexuelles"/>
          <p:cNvSpPr/>
          <p:nvPr/>
        </p:nvSpPr>
        <p:spPr>
          <a:xfrm>
            <a:off x="1472" y="10230971"/>
            <a:ext cx="24381056" cy="2398153"/>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lstStyle/>
          <a:p>
            <a:pPr algn="ctr" defTabSz="821531">
              <a:lnSpc>
                <a:spcPct val="90000"/>
              </a:lnSpc>
              <a:spcBef>
                <a:spcPts val="1500"/>
              </a:spcBef>
              <a:defRPr spc="550" sz="5500">
                <a:solidFill>
                  <a:srgbClr val="53697A"/>
                </a:solidFill>
                <a:latin typeface="Open Sans Bold"/>
                <a:ea typeface="Open Sans Bold"/>
                <a:cs typeface="Open Sans Bold"/>
                <a:sym typeface="Open Sans Bold"/>
              </a:defRPr>
            </a:pPr>
            <a:r>
              <a:rPr>
                <a:latin typeface="Open Sans"/>
                <a:ea typeface="Open Sans"/>
                <a:cs typeface="Open Sans"/>
                <a:sym typeface="Open Sans"/>
              </a:rPr>
              <a:t>Centre Ressources pour Intervenants </a:t>
            </a:r>
            <a:br>
              <a:rPr>
                <a:latin typeface="Open Sans"/>
                <a:ea typeface="Open Sans"/>
                <a:cs typeface="Open Sans"/>
                <a:sym typeface="Open Sans"/>
              </a:rPr>
            </a:br>
            <a:r>
              <a:rPr>
                <a:latin typeface="Open Sans"/>
                <a:ea typeface="Open Sans"/>
                <a:cs typeface="Open Sans"/>
                <a:sym typeface="Open Sans"/>
              </a:rPr>
              <a:t>auprès d’Auteurs de Violences Sexuelles</a:t>
            </a:r>
          </a:p>
        </p:txBody>
      </p:sp>
      <p:pic>
        <p:nvPicPr>
          <p:cNvPr id="26" name="image1.png" descr="image1.png"/>
          <p:cNvPicPr>
            <a:picLocks noChangeAspect="1"/>
          </p:cNvPicPr>
          <p:nvPr/>
        </p:nvPicPr>
        <p:blipFill>
          <a:blip r:embed="rId3">
            <a:extLst/>
          </a:blip>
          <a:stretch>
            <a:fillRect/>
          </a:stretch>
        </p:blipFill>
        <p:spPr>
          <a:xfrm>
            <a:off x="7554347" y="1901535"/>
            <a:ext cx="9275306" cy="7481643"/>
          </a:xfrm>
          <a:prstGeom prst="rect">
            <a:avLst/>
          </a:prstGeom>
          <a:ln w="12700">
            <a:miter lim="400000"/>
          </a:ln>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4" name="Mise en réseau"/>
          <p:cNvSpPr txBox="1"/>
          <p:nvPr/>
        </p:nvSpPr>
        <p:spPr>
          <a:xfrm>
            <a:off x="2031469" y="1386684"/>
            <a:ext cx="20321062" cy="1244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just">
              <a:spcBef>
                <a:spcPts val="0"/>
              </a:spcBef>
              <a:defRPr sz="6600">
                <a:solidFill>
                  <a:srgbClr val="53697A"/>
                </a:solidFill>
              </a:defRPr>
            </a:lvl1pPr>
          </a:lstStyle>
          <a:p>
            <a:pPr>
              <a:defRPr>
                <a:latin typeface="+mn-lt"/>
                <a:ea typeface="+mn-ea"/>
                <a:cs typeface="+mn-cs"/>
                <a:sym typeface="Open Sans Medium"/>
              </a:defRPr>
            </a:pPr>
            <a:r>
              <a:rPr>
                <a:latin typeface="Open Sans"/>
                <a:ea typeface="Open Sans"/>
                <a:cs typeface="Open Sans"/>
                <a:sym typeface="Open Sans"/>
              </a:rPr>
              <a:t>Mise en réseau </a:t>
            </a:r>
          </a:p>
        </p:txBody>
      </p:sp>
      <p:sp>
        <p:nvSpPr>
          <p:cNvPr id="75" name="Connaître l’évolution des pratiques et des dispositifs régionaux ;…"/>
          <p:cNvSpPr txBox="1"/>
          <p:nvPr/>
        </p:nvSpPr>
        <p:spPr>
          <a:xfrm>
            <a:off x="2161689" y="3562350"/>
            <a:ext cx="20060623" cy="84328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35000" indent="-635000" defTabSz="821531">
              <a:spcBef>
                <a:spcPts val="6000"/>
              </a:spcBef>
              <a:buSzPct val="100000"/>
              <a:buChar char="‣"/>
              <a:defRPr sz="5000">
                <a:solidFill>
                  <a:srgbClr val="53697A"/>
                </a:solidFill>
              </a:defRPr>
            </a:pPr>
            <a:r>
              <a:rPr>
                <a:latin typeface="Open Sans Bold"/>
                <a:ea typeface="Open Sans Bold"/>
                <a:cs typeface="Open Sans Bold"/>
                <a:sym typeface="Open Sans Bold"/>
              </a:rPr>
              <a:t>Connaître</a:t>
            </a:r>
            <a:r>
              <a:t> l’évolution des pratiques et des dispositifs régionaux ;</a:t>
            </a:r>
          </a:p>
          <a:p>
            <a:pPr marL="635000" indent="-635000" defTabSz="821531">
              <a:spcBef>
                <a:spcPts val="6000"/>
              </a:spcBef>
              <a:buSzPct val="100000"/>
              <a:buChar char="‣"/>
              <a:defRPr sz="5000">
                <a:solidFill>
                  <a:srgbClr val="53697A"/>
                </a:solidFill>
              </a:defRPr>
            </a:pPr>
            <a:r>
              <a:rPr>
                <a:latin typeface="Open Sans Bold"/>
                <a:ea typeface="Open Sans Bold"/>
                <a:cs typeface="Open Sans Bold"/>
                <a:sym typeface="Open Sans Bold"/>
              </a:rPr>
              <a:t>Échanger</a:t>
            </a:r>
            <a:r>
              <a:t> des savoirs et des pratiques dans le cadre </a:t>
            </a:r>
            <a:br/>
            <a:r>
              <a:t>de rencontres pluridisciplinaires ou d’ateliers ;</a:t>
            </a:r>
          </a:p>
          <a:p>
            <a:pPr marL="635000" indent="-635000" defTabSz="821531">
              <a:spcBef>
                <a:spcPts val="6000"/>
              </a:spcBef>
              <a:buSzPct val="100000"/>
              <a:buChar char="‣"/>
              <a:defRPr sz="5000">
                <a:solidFill>
                  <a:srgbClr val="53697A"/>
                </a:solidFill>
              </a:defRPr>
            </a:pPr>
            <a:r>
              <a:rPr>
                <a:latin typeface="Open Sans Bold"/>
                <a:ea typeface="Open Sans Bold"/>
                <a:cs typeface="Open Sans Bold"/>
                <a:sym typeface="Open Sans Bold"/>
              </a:rPr>
              <a:t>Repérer</a:t>
            </a:r>
            <a:r>
              <a:t> les fonctions et missions des différents professionnels intervenant auprès des auteurs de violences sexuelles ;</a:t>
            </a:r>
          </a:p>
          <a:p>
            <a:pPr marL="635000" indent="-635000" defTabSz="821531">
              <a:spcBef>
                <a:spcPts val="6000"/>
              </a:spcBef>
              <a:buSzPct val="100000"/>
              <a:buChar char="‣"/>
              <a:defRPr sz="5000">
                <a:solidFill>
                  <a:srgbClr val="53697A"/>
                </a:solidFill>
              </a:defRPr>
            </a:pPr>
            <a:r>
              <a:rPr>
                <a:latin typeface="Open Sans Bold"/>
                <a:ea typeface="Open Sans Bold"/>
                <a:cs typeface="Open Sans Bold"/>
                <a:sym typeface="Open Sans Bold"/>
              </a:rPr>
              <a:t>Faciliter</a:t>
            </a:r>
            <a:r>
              <a:t> les prises en charge en favorisant les rencontres </a:t>
            </a:r>
            <a:br/>
            <a:r>
              <a:t>entre professionnels impliqués auprès de ce public.</a:t>
            </a:r>
          </a:p>
        </p:txBody>
      </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9" name="Soutien et recours clinique"/>
          <p:cNvSpPr txBox="1"/>
          <p:nvPr/>
        </p:nvSpPr>
        <p:spPr>
          <a:xfrm>
            <a:off x="2031469" y="1386684"/>
            <a:ext cx="20321062" cy="1244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just">
              <a:spcBef>
                <a:spcPts val="0"/>
              </a:spcBef>
              <a:defRPr sz="6600">
                <a:solidFill>
                  <a:srgbClr val="53697A"/>
                </a:solidFill>
              </a:defRPr>
            </a:lvl1pPr>
          </a:lstStyle>
          <a:p>
            <a:pPr>
              <a:defRPr>
                <a:latin typeface="+mn-lt"/>
                <a:ea typeface="+mn-ea"/>
                <a:cs typeface="+mn-cs"/>
                <a:sym typeface="Open Sans Medium"/>
              </a:defRPr>
            </a:pPr>
            <a:r>
              <a:rPr>
                <a:latin typeface="Open Sans"/>
                <a:ea typeface="Open Sans"/>
                <a:cs typeface="Open Sans"/>
                <a:sym typeface="Open Sans"/>
              </a:rPr>
              <a:t>Soutien et recours clinique</a:t>
            </a:r>
          </a:p>
        </p:txBody>
      </p:sp>
      <p:sp>
        <p:nvSpPr>
          <p:cNvPr id="80" name="Trouver soutien et conseil dans la prise en charge ;…"/>
          <p:cNvSpPr txBox="1"/>
          <p:nvPr/>
        </p:nvSpPr>
        <p:spPr>
          <a:xfrm>
            <a:off x="2161689" y="3562350"/>
            <a:ext cx="20060623" cy="5943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34999" indent="-634999" defTabSz="821531">
              <a:spcBef>
                <a:spcPts val="6000"/>
              </a:spcBef>
              <a:buSzPct val="100000"/>
              <a:buChar char="‣"/>
              <a:defRPr sz="5000">
                <a:solidFill>
                  <a:srgbClr val="53697A"/>
                </a:solidFill>
              </a:defRPr>
            </a:pPr>
            <a:r>
              <a:rPr>
                <a:latin typeface="Open Sans Bold"/>
                <a:ea typeface="Open Sans Bold"/>
                <a:cs typeface="Open Sans Bold"/>
                <a:sym typeface="Open Sans Bold"/>
              </a:rPr>
              <a:t>Trouver soutien</a:t>
            </a:r>
            <a:r>
              <a:t> et conseil dans la prise en charge ;</a:t>
            </a:r>
          </a:p>
          <a:p>
            <a:pPr marL="634999" indent="-634999" defTabSz="821531">
              <a:spcBef>
                <a:spcPts val="6000"/>
              </a:spcBef>
              <a:buSzPct val="100000"/>
              <a:buChar char="‣"/>
              <a:defRPr sz="5000">
                <a:solidFill>
                  <a:srgbClr val="53697A"/>
                </a:solidFill>
              </a:defRPr>
            </a:pPr>
            <a:r>
              <a:rPr>
                <a:latin typeface="Open Sans Bold"/>
                <a:ea typeface="Open Sans Bold"/>
                <a:cs typeface="Open Sans Bold"/>
                <a:sym typeface="Open Sans Bold"/>
              </a:rPr>
              <a:t>Bénéficier d’interventions</a:t>
            </a:r>
            <a:r>
              <a:t>, de </a:t>
            </a:r>
            <a:r>
              <a:rPr>
                <a:latin typeface="Open Sans Bold"/>
                <a:ea typeface="Open Sans Bold"/>
                <a:cs typeface="Open Sans Bold"/>
                <a:sym typeface="Open Sans Bold"/>
              </a:rPr>
              <a:t>supervisions</a:t>
            </a:r>
            <a:r>
              <a:t> </a:t>
            </a:r>
            <a:br/>
            <a:r>
              <a:t>ou </a:t>
            </a:r>
            <a:r>
              <a:rPr>
                <a:latin typeface="Open Sans Bold"/>
                <a:ea typeface="Open Sans Bold"/>
                <a:cs typeface="Open Sans Bold"/>
                <a:sym typeface="Open Sans Bold"/>
              </a:rPr>
              <a:t>d’échanges de pratiques</a:t>
            </a:r>
            <a:r>
              <a:t> ;</a:t>
            </a:r>
          </a:p>
          <a:p>
            <a:pPr marL="634999" indent="-634999" defTabSz="821531">
              <a:spcBef>
                <a:spcPts val="6000"/>
              </a:spcBef>
              <a:buSzPct val="100000"/>
              <a:buChar char="‣"/>
              <a:defRPr sz="5000">
                <a:solidFill>
                  <a:srgbClr val="53697A"/>
                </a:solidFill>
              </a:defRPr>
            </a:pPr>
            <a:r>
              <a:rPr>
                <a:latin typeface="Open Sans Bold"/>
                <a:ea typeface="Open Sans Bold"/>
                <a:cs typeface="Open Sans Bold"/>
                <a:sym typeface="Open Sans Bold"/>
              </a:rPr>
              <a:t>Solliciter un avis</a:t>
            </a:r>
            <a:r>
              <a:t> sur un projet de création </a:t>
            </a:r>
            <a:br/>
            <a:r>
              <a:t>ou d’évolution de structure, de prise en charge.</a:t>
            </a:r>
          </a:p>
        </p:txBody>
      </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4" name="Prévention"/>
          <p:cNvSpPr txBox="1"/>
          <p:nvPr/>
        </p:nvSpPr>
        <p:spPr>
          <a:xfrm>
            <a:off x="2031469" y="1386684"/>
            <a:ext cx="20321062" cy="1244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just">
              <a:spcBef>
                <a:spcPts val="0"/>
              </a:spcBef>
              <a:defRPr sz="6600">
                <a:solidFill>
                  <a:srgbClr val="53697A"/>
                </a:solidFill>
              </a:defRPr>
            </a:lvl1pPr>
          </a:lstStyle>
          <a:p>
            <a:pPr>
              <a:defRPr>
                <a:latin typeface="+mn-lt"/>
                <a:ea typeface="+mn-ea"/>
                <a:cs typeface="+mn-cs"/>
                <a:sym typeface="Open Sans Medium"/>
              </a:defRPr>
            </a:pPr>
            <a:r>
              <a:rPr>
                <a:latin typeface="Open Sans"/>
                <a:ea typeface="Open Sans"/>
                <a:cs typeface="Open Sans"/>
                <a:sym typeface="Open Sans"/>
              </a:rPr>
              <a:t>Prévention</a:t>
            </a:r>
          </a:p>
        </p:txBody>
      </p:sp>
      <p:sp>
        <p:nvSpPr>
          <p:cNvPr id="85" name="Développer des programmes de prévention  et de sensibilisation concernant les violences sexuelles ;…"/>
          <p:cNvSpPr txBox="1"/>
          <p:nvPr/>
        </p:nvSpPr>
        <p:spPr>
          <a:xfrm>
            <a:off x="2161689" y="3562350"/>
            <a:ext cx="20060623" cy="4318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34999" indent="-634999" defTabSz="821531">
              <a:spcBef>
                <a:spcPts val="6000"/>
              </a:spcBef>
              <a:buSzPct val="100000"/>
              <a:buChar char="‣"/>
              <a:defRPr sz="5000">
                <a:solidFill>
                  <a:srgbClr val="53697A"/>
                </a:solidFill>
              </a:defRPr>
            </a:pPr>
            <a:r>
              <a:rPr>
                <a:latin typeface="Open Sans Bold"/>
                <a:ea typeface="Open Sans Bold"/>
                <a:cs typeface="Open Sans Bold"/>
                <a:sym typeface="Open Sans Bold"/>
              </a:rPr>
              <a:t>Développer</a:t>
            </a:r>
            <a:r>
              <a:t> des programmes de prévention </a:t>
            </a:r>
            <a:br/>
            <a:r>
              <a:t>et de sensibilisation concernant les violences sexuelles ;</a:t>
            </a:r>
          </a:p>
          <a:p>
            <a:pPr marL="634999" indent="-634999" defTabSz="821531">
              <a:spcBef>
                <a:spcPts val="6000"/>
              </a:spcBef>
              <a:buSzPct val="100000"/>
              <a:buChar char="‣"/>
              <a:defRPr sz="5000">
                <a:solidFill>
                  <a:srgbClr val="53697A"/>
                </a:solidFill>
              </a:defRPr>
            </a:pPr>
            <a:r>
              <a:rPr>
                <a:latin typeface="Open Sans Bold"/>
                <a:ea typeface="Open Sans Bold"/>
                <a:cs typeface="Open Sans Bold"/>
                <a:sym typeface="Open Sans Bold"/>
              </a:rPr>
              <a:t>Diffuser</a:t>
            </a:r>
            <a:r>
              <a:t> des outils de prévention </a:t>
            </a:r>
            <a:br/>
            <a:r>
              <a:t>auprès des professionnels partenaires.</a:t>
            </a:r>
          </a:p>
        </p:txBody>
      </p:sp>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9" name="Information et documentation"/>
          <p:cNvSpPr txBox="1"/>
          <p:nvPr/>
        </p:nvSpPr>
        <p:spPr>
          <a:xfrm>
            <a:off x="2031469" y="1386684"/>
            <a:ext cx="20321062" cy="1244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just">
              <a:spcBef>
                <a:spcPts val="0"/>
              </a:spcBef>
              <a:defRPr sz="6600">
                <a:solidFill>
                  <a:srgbClr val="53697A"/>
                </a:solidFill>
              </a:defRPr>
            </a:lvl1pPr>
          </a:lstStyle>
          <a:p>
            <a:pPr>
              <a:defRPr>
                <a:latin typeface="+mn-lt"/>
                <a:ea typeface="+mn-ea"/>
                <a:cs typeface="+mn-cs"/>
                <a:sym typeface="Open Sans Medium"/>
              </a:defRPr>
            </a:pPr>
            <a:r>
              <a:rPr>
                <a:latin typeface="Open Sans"/>
                <a:ea typeface="Open Sans"/>
                <a:cs typeface="Open Sans"/>
                <a:sym typeface="Open Sans"/>
              </a:rPr>
              <a:t>Information et documentation</a:t>
            </a:r>
          </a:p>
        </p:txBody>
      </p:sp>
      <p:sp>
        <p:nvSpPr>
          <p:cNvPr id="90" name="S’informer, consulter, être guidé  dans une recherche documentaire ;…"/>
          <p:cNvSpPr txBox="1"/>
          <p:nvPr/>
        </p:nvSpPr>
        <p:spPr>
          <a:xfrm>
            <a:off x="2161689" y="3562350"/>
            <a:ext cx="20060623" cy="5943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34999" indent="-634999" defTabSz="821531">
              <a:spcBef>
                <a:spcPts val="6000"/>
              </a:spcBef>
              <a:buSzPct val="100000"/>
              <a:buChar char="‣"/>
              <a:defRPr sz="5000">
                <a:solidFill>
                  <a:srgbClr val="53697A"/>
                </a:solidFill>
              </a:defRPr>
            </a:pPr>
            <a:r>
              <a:rPr>
                <a:latin typeface="Open Sans Bold"/>
                <a:ea typeface="Open Sans Bold"/>
                <a:cs typeface="Open Sans Bold"/>
                <a:sym typeface="Open Sans Bold"/>
              </a:rPr>
              <a:t>S’informer</a:t>
            </a:r>
            <a:r>
              <a:t>, </a:t>
            </a:r>
            <a:r>
              <a:rPr>
                <a:latin typeface="Open Sans Bold"/>
                <a:ea typeface="Open Sans Bold"/>
                <a:cs typeface="Open Sans Bold"/>
                <a:sym typeface="Open Sans Bold"/>
              </a:rPr>
              <a:t>consulter</a:t>
            </a:r>
            <a:r>
              <a:t>, </a:t>
            </a:r>
            <a:r>
              <a:rPr>
                <a:latin typeface="Open Sans Bold"/>
                <a:ea typeface="Open Sans Bold"/>
                <a:cs typeface="Open Sans Bold"/>
                <a:sym typeface="Open Sans Bold"/>
              </a:rPr>
              <a:t>être guidé</a:t>
            </a:r>
            <a:r>
              <a:t> </a:t>
            </a:r>
            <a:br/>
            <a:r>
              <a:t>dans une recherche documentaire ;</a:t>
            </a:r>
          </a:p>
          <a:p>
            <a:pPr marL="634999" indent="-634999" defTabSz="821531">
              <a:spcBef>
                <a:spcPts val="6000"/>
              </a:spcBef>
              <a:buSzPct val="100000"/>
              <a:buChar char="‣"/>
              <a:defRPr sz="5000">
                <a:solidFill>
                  <a:srgbClr val="53697A"/>
                </a:solidFill>
              </a:defRPr>
            </a:pPr>
            <a:r>
              <a:t>Avoir accès à une </a:t>
            </a:r>
            <a:r>
              <a:rPr>
                <a:latin typeface="Open Sans Bold"/>
                <a:ea typeface="Open Sans Bold"/>
                <a:cs typeface="Open Sans Bold"/>
                <a:sym typeface="Open Sans Bold"/>
              </a:rPr>
              <a:t>base documentaire</a:t>
            </a:r>
            <a:r>
              <a:t> ;</a:t>
            </a:r>
          </a:p>
          <a:p>
            <a:pPr marL="634999" indent="-634999" defTabSz="821531">
              <a:spcBef>
                <a:spcPts val="6000"/>
              </a:spcBef>
              <a:buSzPct val="100000"/>
              <a:buChar char="‣"/>
              <a:defRPr sz="5000">
                <a:solidFill>
                  <a:srgbClr val="53697A"/>
                </a:solidFill>
              </a:defRPr>
            </a:pPr>
            <a:r>
              <a:rPr>
                <a:latin typeface="Open Sans Bold"/>
                <a:ea typeface="Open Sans Bold"/>
                <a:cs typeface="Open Sans Bold"/>
                <a:sym typeface="Open Sans Bold"/>
              </a:rPr>
              <a:t>Se renseigner</a:t>
            </a:r>
            <a:r>
              <a:t> sur les dispositifs de soins, </a:t>
            </a:r>
            <a:br/>
            <a:r>
              <a:t>les outils de prise en charge, d’évaluation.</a:t>
            </a:r>
          </a:p>
        </p:txBody>
      </p:sp>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4" name="Recherche"/>
          <p:cNvSpPr txBox="1"/>
          <p:nvPr/>
        </p:nvSpPr>
        <p:spPr>
          <a:xfrm>
            <a:off x="2031469" y="1386684"/>
            <a:ext cx="20321062" cy="1244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just">
              <a:spcBef>
                <a:spcPts val="0"/>
              </a:spcBef>
              <a:defRPr sz="6600">
                <a:solidFill>
                  <a:srgbClr val="53697A"/>
                </a:solidFill>
              </a:defRPr>
            </a:lvl1pPr>
          </a:lstStyle>
          <a:p>
            <a:pPr>
              <a:defRPr>
                <a:latin typeface="+mn-lt"/>
                <a:ea typeface="+mn-ea"/>
                <a:cs typeface="+mn-cs"/>
                <a:sym typeface="Open Sans Medium"/>
              </a:defRPr>
            </a:pPr>
            <a:r>
              <a:rPr>
                <a:latin typeface="Open Sans"/>
                <a:ea typeface="Open Sans"/>
                <a:cs typeface="Open Sans"/>
                <a:sym typeface="Open Sans"/>
              </a:rPr>
              <a:t>Recherche</a:t>
            </a:r>
          </a:p>
        </p:txBody>
      </p:sp>
      <p:sp>
        <p:nvSpPr>
          <p:cNvPr id="95" name="Diffuser l’actualité de la recherche et de la bibliographie  concernant les auteurs de violences sexuelles ;…"/>
          <p:cNvSpPr txBox="1"/>
          <p:nvPr/>
        </p:nvSpPr>
        <p:spPr>
          <a:xfrm>
            <a:off x="2161689" y="3562350"/>
            <a:ext cx="20060623" cy="5943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34999" indent="-634999" defTabSz="821531">
              <a:spcBef>
                <a:spcPts val="6000"/>
              </a:spcBef>
              <a:buSzPct val="100000"/>
              <a:buChar char="‣"/>
              <a:defRPr sz="5000">
                <a:solidFill>
                  <a:srgbClr val="53697A"/>
                </a:solidFill>
              </a:defRPr>
            </a:pPr>
            <a:r>
              <a:rPr>
                <a:latin typeface="Open Sans Bold"/>
                <a:ea typeface="Open Sans Bold"/>
                <a:cs typeface="Open Sans Bold"/>
                <a:sym typeface="Open Sans Bold"/>
              </a:rPr>
              <a:t>Diffuser l’actualité</a:t>
            </a:r>
            <a:r>
              <a:t> de la recherche et de la bibliographie </a:t>
            </a:r>
            <a:br/>
            <a:r>
              <a:t>concernant les auteurs de violences sexuelles ;</a:t>
            </a:r>
          </a:p>
          <a:p>
            <a:pPr marL="634999" indent="-634999" defTabSz="821531">
              <a:spcBef>
                <a:spcPts val="6000"/>
              </a:spcBef>
              <a:buSzPct val="100000"/>
              <a:buChar char="‣"/>
              <a:defRPr sz="5000">
                <a:solidFill>
                  <a:srgbClr val="53697A"/>
                </a:solidFill>
              </a:defRPr>
            </a:pPr>
            <a:r>
              <a:rPr>
                <a:latin typeface="Open Sans Bold"/>
                <a:ea typeface="Open Sans Bold"/>
                <a:cs typeface="Open Sans Bold"/>
                <a:sym typeface="Open Sans Bold"/>
              </a:rPr>
              <a:t>Promouvoir les échanges</a:t>
            </a:r>
            <a:r>
              <a:t> entre praticiens et chercheurs ;</a:t>
            </a:r>
          </a:p>
          <a:p>
            <a:pPr marL="634999" indent="-634999" defTabSz="821531">
              <a:spcBef>
                <a:spcPts val="6000"/>
              </a:spcBef>
              <a:buSzPct val="100000"/>
              <a:buChar char="‣"/>
              <a:defRPr sz="5000">
                <a:solidFill>
                  <a:srgbClr val="53697A"/>
                </a:solidFill>
              </a:defRPr>
            </a:pPr>
            <a:r>
              <a:rPr>
                <a:latin typeface="Open Sans Bold"/>
                <a:ea typeface="Open Sans Bold"/>
                <a:cs typeface="Open Sans Bold"/>
                <a:sym typeface="Open Sans Bold"/>
              </a:rPr>
              <a:t>Favoriser les partenariats</a:t>
            </a:r>
            <a:r>
              <a:t> et </a:t>
            </a:r>
            <a:r>
              <a:rPr>
                <a:latin typeface="Open Sans Bold"/>
                <a:ea typeface="Open Sans Bold"/>
                <a:cs typeface="Open Sans Bold"/>
                <a:sym typeface="Open Sans Bold"/>
              </a:rPr>
              <a:t>soutenir la recherche</a:t>
            </a:r>
            <a:r>
              <a:t> </a:t>
            </a:r>
            <a:br/>
            <a:r>
              <a:t>de façon active.</a:t>
            </a:r>
          </a:p>
        </p:txBody>
      </p:sp>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9" name="Formation"/>
          <p:cNvSpPr txBox="1"/>
          <p:nvPr/>
        </p:nvSpPr>
        <p:spPr>
          <a:xfrm>
            <a:off x="2031469" y="1386684"/>
            <a:ext cx="20321062" cy="1244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just">
              <a:spcBef>
                <a:spcPts val="0"/>
              </a:spcBef>
              <a:defRPr sz="6600">
                <a:solidFill>
                  <a:srgbClr val="53697A"/>
                </a:solidFill>
              </a:defRPr>
            </a:lvl1pPr>
          </a:lstStyle>
          <a:p>
            <a:pPr>
              <a:defRPr>
                <a:latin typeface="+mn-lt"/>
                <a:ea typeface="+mn-ea"/>
                <a:cs typeface="+mn-cs"/>
                <a:sym typeface="Open Sans Medium"/>
              </a:defRPr>
            </a:pPr>
            <a:r>
              <a:rPr>
                <a:latin typeface="Open Sans"/>
                <a:ea typeface="Open Sans"/>
                <a:cs typeface="Open Sans"/>
                <a:sym typeface="Open Sans"/>
              </a:rPr>
              <a:t>Formation</a:t>
            </a:r>
          </a:p>
        </p:txBody>
      </p:sp>
      <p:sp>
        <p:nvSpPr>
          <p:cNvPr id="100" name="Informer les professionnels sur les formations existantes ;…"/>
          <p:cNvSpPr txBox="1"/>
          <p:nvPr/>
        </p:nvSpPr>
        <p:spPr>
          <a:xfrm>
            <a:off x="2161689" y="3562350"/>
            <a:ext cx="20060623" cy="6807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34999" indent="-634999" defTabSz="821531">
              <a:spcBef>
                <a:spcPts val="6000"/>
              </a:spcBef>
              <a:buSzPct val="100000"/>
              <a:buChar char="‣"/>
              <a:defRPr sz="5000">
                <a:solidFill>
                  <a:srgbClr val="53697A"/>
                </a:solidFill>
              </a:defRPr>
            </a:pPr>
            <a:r>
              <a:rPr>
                <a:latin typeface="Open Sans Bold"/>
                <a:ea typeface="Open Sans Bold"/>
                <a:cs typeface="Open Sans Bold"/>
                <a:sym typeface="Open Sans Bold"/>
              </a:rPr>
              <a:t>Informer</a:t>
            </a:r>
            <a:r>
              <a:t> les professionnels sur les formations existantes ;</a:t>
            </a:r>
          </a:p>
          <a:p>
            <a:pPr marL="634999" indent="-634999" defTabSz="821531">
              <a:spcBef>
                <a:spcPts val="6000"/>
              </a:spcBef>
              <a:buSzPct val="100000"/>
              <a:buChar char="‣"/>
              <a:defRPr sz="5000">
                <a:solidFill>
                  <a:srgbClr val="53697A"/>
                </a:solidFill>
              </a:defRPr>
            </a:pPr>
            <a:r>
              <a:rPr>
                <a:latin typeface="Open Sans Bold"/>
                <a:ea typeface="Open Sans Bold"/>
                <a:cs typeface="Open Sans Bold"/>
                <a:sym typeface="Open Sans Bold"/>
              </a:rPr>
              <a:t>Organiser</a:t>
            </a:r>
            <a:r>
              <a:t> des formations pour public pluridisciplinaire </a:t>
            </a:r>
            <a:br/>
            <a:r>
              <a:t>ou ciblé (journées à thèmes, colloques …) ;</a:t>
            </a:r>
          </a:p>
          <a:p>
            <a:pPr marL="634999" indent="-634999" defTabSz="821531">
              <a:spcBef>
                <a:spcPts val="6000"/>
              </a:spcBef>
              <a:buSzPct val="100000"/>
              <a:buChar char="‣"/>
              <a:defRPr sz="5000">
                <a:solidFill>
                  <a:srgbClr val="53697A"/>
                </a:solidFill>
              </a:defRPr>
            </a:pPr>
            <a:r>
              <a:rPr>
                <a:latin typeface="Open Sans Bold"/>
                <a:ea typeface="Open Sans Bold"/>
                <a:cs typeface="Open Sans Bold"/>
                <a:sym typeface="Open Sans Bold"/>
              </a:rPr>
              <a:t>Proposer des formations spécifiques</a:t>
            </a:r>
            <a:r>
              <a:t> concernant </a:t>
            </a:r>
            <a:br/>
            <a:r>
              <a:t>la prise en charge des auteurs de violences sexuelles, </a:t>
            </a:r>
            <a:br/>
            <a:r>
              <a:t>ses outils, ses indications, ses difficultés, ses limites...</a:t>
            </a:r>
          </a:p>
        </p:txBody>
      </p:sp>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4" name="Événements tout au long de l’année"/>
          <p:cNvSpPr txBox="1"/>
          <p:nvPr/>
        </p:nvSpPr>
        <p:spPr>
          <a:xfrm>
            <a:off x="2031469" y="1386684"/>
            <a:ext cx="20321062" cy="1244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just">
              <a:spcBef>
                <a:spcPts val="0"/>
              </a:spcBef>
              <a:defRPr sz="6600">
                <a:solidFill>
                  <a:srgbClr val="53697A"/>
                </a:solidFill>
              </a:defRPr>
            </a:lvl1pPr>
          </a:lstStyle>
          <a:p>
            <a:pPr>
              <a:defRPr>
                <a:latin typeface="+mn-lt"/>
                <a:ea typeface="+mn-ea"/>
                <a:cs typeface="+mn-cs"/>
                <a:sym typeface="Open Sans Medium"/>
              </a:defRPr>
            </a:pPr>
            <a:r>
              <a:rPr>
                <a:latin typeface="Open Sans"/>
                <a:ea typeface="Open Sans"/>
                <a:cs typeface="Open Sans"/>
                <a:sym typeface="Open Sans"/>
              </a:rPr>
              <a:t>Événements tout au long de l’année</a:t>
            </a:r>
          </a:p>
        </p:txBody>
      </p:sp>
      <p:sp>
        <p:nvSpPr>
          <p:cNvPr id="105" name="Formations du catalogue annuel…"/>
          <p:cNvSpPr txBox="1"/>
          <p:nvPr/>
        </p:nvSpPr>
        <p:spPr>
          <a:xfrm>
            <a:off x="2161689" y="3562350"/>
            <a:ext cx="20060623" cy="7467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34999" indent="-634999" defTabSz="821531">
              <a:spcBef>
                <a:spcPts val="6000"/>
              </a:spcBef>
              <a:buSzPct val="100000"/>
              <a:buChar char="‣"/>
              <a:defRPr sz="5000">
                <a:solidFill>
                  <a:srgbClr val="53697A"/>
                </a:solidFill>
              </a:defRPr>
            </a:pPr>
            <a:r>
              <a:rPr>
                <a:latin typeface="Open Sans Bold"/>
                <a:ea typeface="Open Sans Bold"/>
                <a:cs typeface="Open Sans Bold"/>
                <a:sym typeface="Open Sans Bold"/>
              </a:rPr>
              <a:t>Formations du catalogue annuel</a:t>
            </a:r>
            <a:endParaRPr>
              <a:latin typeface="Open Sans Bold"/>
              <a:ea typeface="Open Sans Bold"/>
              <a:cs typeface="Open Sans Bold"/>
              <a:sym typeface="Open Sans Bold"/>
            </a:endParaRPr>
          </a:p>
          <a:p>
            <a:pPr marL="634999" indent="-634999" defTabSz="821531">
              <a:spcBef>
                <a:spcPts val="6000"/>
              </a:spcBef>
              <a:buSzPct val="100000"/>
              <a:buChar char="‣"/>
              <a:defRPr sz="5000">
                <a:solidFill>
                  <a:srgbClr val="53697A"/>
                </a:solidFill>
              </a:defRPr>
            </a:pPr>
            <a:r>
              <a:rPr>
                <a:latin typeface="Open Sans Bold"/>
                <a:ea typeface="Open Sans Bold"/>
                <a:cs typeface="Open Sans Bold"/>
                <a:sym typeface="Open Sans Bold"/>
              </a:rPr>
              <a:t>Formations sur-mesure extérieure</a:t>
            </a:r>
            <a:endParaRPr>
              <a:latin typeface="Open Sans Bold"/>
              <a:ea typeface="Open Sans Bold"/>
              <a:cs typeface="Open Sans Bold"/>
              <a:sym typeface="Open Sans Bold"/>
            </a:endParaRPr>
          </a:p>
          <a:p>
            <a:pPr marL="634999" indent="-634999" defTabSz="821531">
              <a:spcBef>
                <a:spcPts val="6000"/>
              </a:spcBef>
              <a:buSzPct val="100000"/>
              <a:buChar char="‣"/>
              <a:defRPr sz="5000">
                <a:solidFill>
                  <a:srgbClr val="53697A"/>
                </a:solidFill>
              </a:defRPr>
            </a:pPr>
            <a:r>
              <a:rPr>
                <a:latin typeface="Open Sans Bold"/>
                <a:ea typeface="Open Sans Bold"/>
                <a:cs typeface="Open Sans Bold"/>
                <a:sym typeface="Open Sans Bold"/>
              </a:rPr>
              <a:t>Ateliers de prévention</a:t>
            </a:r>
            <a:endParaRPr>
              <a:latin typeface="Open Sans Bold"/>
              <a:ea typeface="Open Sans Bold"/>
              <a:cs typeface="Open Sans Bold"/>
              <a:sym typeface="Open Sans Bold"/>
            </a:endParaRPr>
          </a:p>
          <a:p>
            <a:pPr marL="634999" indent="-634999" defTabSz="821531">
              <a:spcBef>
                <a:spcPts val="6000"/>
              </a:spcBef>
              <a:buSzPct val="100000"/>
              <a:buChar char="‣"/>
              <a:defRPr sz="5000">
                <a:solidFill>
                  <a:srgbClr val="53697A"/>
                </a:solidFill>
              </a:defRPr>
            </a:pPr>
            <a:r>
              <a:rPr>
                <a:latin typeface="Open Sans Bold"/>
                <a:ea typeface="Open Sans Bold"/>
                <a:cs typeface="Open Sans Bold"/>
                <a:sym typeface="Open Sans Bold"/>
              </a:rPr>
              <a:t>Rencontres de partage et de réflexion</a:t>
            </a:r>
            <a:endParaRPr>
              <a:latin typeface="Open Sans Bold"/>
              <a:ea typeface="Open Sans Bold"/>
              <a:cs typeface="Open Sans Bold"/>
              <a:sym typeface="Open Sans Bold"/>
            </a:endParaRPr>
          </a:p>
          <a:p>
            <a:pPr marL="634999" indent="-634999" defTabSz="821531">
              <a:spcBef>
                <a:spcPts val="6000"/>
              </a:spcBef>
              <a:buSzPct val="100000"/>
              <a:buChar char="‣"/>
              <a:defRPr sz="5000">
                <a:solidFill>
                  <a:srgbClr val="53697A"/>
                </a:solidFill>
              </a:defRPr>
            </a:pPr>
            <a:r>
              <a:rPr>
                <a:latin typeface="Open Sans Bold"/>
                <a:ea typeface="Open Sans Bold"/>
                <a:cs typeface="Open Sans Bold"/>
                <a:sym typeface="Open Sans Bold"/>
              </a:rPr>
              <a:t>Colloques</a:t>
            </a:r>
          </a:p>
        </p:txBody>
      </p:sp>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09" name="plan-criavs-idf-m.jpg" descr="plan-criavs-idf-m.jpg"/>
          <p:cNvPicPr>
            <a:picLocks noChangeAspect="1"/>
          </p:cNvPicPr>
          <p:nvPr/>
        </p:nvPicPr>
        <p:blipFill>
          <a:blip r:embed="rId3">
            <a:extLst/>
          </a:blip>
          <a:srcRect l="276" t="1722" r="5729" b="25166"/>
          <a:stretch>
            <a:fillRect/>
          </a:stretch>
        </p:blipFill>
        <p:spPr>
          <a:xfrm>
            <a:off x="1464353" y="278"/>
            <a:ext cx="22919647" cy="13716361"/>
          </a:xfrm>
          <a:prstGeom prst="rect">
            <a:avLst/>
          </a:prstGeom>
          <a:ln w="12700">
            <a:miter lim="400000"/>
          </a:ln>
        </p:spPr>
      </p:pic>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3" name="Pour vous inscrire à nos formations gratuites,…"/>
          <p:cNvSpPr txBox="1"/>
          <p:nvPr/>
        </p:nvSpPr>
        <p:spPr>
          <a:xfrm>
            <a:off x="2031469" y="1386684"/>
            <a:ext cx="20321062" cy="2387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just">
              <a:spcBef>
                <a:spcPts val="0"/>
              </a:spcBef>
              <a:defRPr sz="6600">
                <a:solidFill>
                  <a:srgbClr val="53697A"/>
                </a:solidFill>
                <a:latin typeface="+mn-lt"/>
                <a:ea typeface="+mn-ea"/>
                <a:cs typeface="+mn-cs"/>
                <a:sym typeface="Open Sans Medium"/>
              </a:defRPr>
            </a:pPr>
            <a:r>
              <a:t>Pour vous inscrire à nos formations gratuites,</a:t>
            </a:r>
          </a:p>
          <a:p>
            <a:pPr algn="just">
              <a:spcBef>
                <a:spcPts val="0"/>
              </a:spcBef>
              <a:defRPr sz="6600">
                <a:solidFill>
                  <a:srgbClr val="53697A"/>
                </a:solidFill>
                <a:latin typeface="+mn-lt"/>
                <a:ea typeface="+mn-ea"/>
                <a:cs typeface="+mn-cs"/>
                <a:sym typeface="Open Sans Medium"/>
              </a:defRPr>
            </a:pPr>
            <a:r>
              <a:t>rendez-vous sur</a:t>
            </a:r>
          </a:p>
        </p:txBody>
      </p:sp>
      <p:pic>
        <p:nvPicPr>
          <p:cNvPr id="114" name="criavs-gris.png" descr="criavs-gris.png"/>
          <p:cNvPicPr>
            <a:picLocks noChangeAspect="1"/>
          </p:cNvPicPr>
          <p:nvPr/>
        </p:nvPicPr>
        <p:blipFill>
          <a:blip r:embed="rId3">
            <a:extLst/>
          </a:blip>
          <a:stretch>
            <a:fillRect/>
          </a:stretch>
        </p:blipFill>
        <p:spPr>
          <a:xfrm>
            <a:off x="15603312" y="5064135"/>
            <a:ext cx="8168643" cy="8168643"/>
          </a:xfrm>
          <a:prstGeom prst="rect">
            <a:avLst/>
          </a:prstGeom>
          <a:ln w="12700">
            <a:miter lim="400000"/>
          </a:ln>
        </p:spPr>
      </p:pic>
      <p:sp>
        <p:nvSpPr>
          <p:cNvPr id="115" name="criavs.fr"/>
          <p:cNvSpPr txBox="1"/>
          <p:nvPr/>
        </p:nvSpPr>
        <p:spPr>
          <a:xfrm>
            <a:off x="1976374" y="5598859"/>
            <a:ext cx="12464803" cy="4940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spcBef>
                <a:spcPts val="0"/>
              </a:spcBef>
              <a:defRPr sz="28000">
                <a:solidFill>
                  <a:srgbClr val="53697A"/>
                </a:solidFill>
                <a:latin typeface="Open Sans Light"/>
                <a:ea typeface="Open Sans Light"/>
                <a:cs typeface="Open Sans Light"/>
                <a:sym typeface="Open Sans Light"/>
              </a:defRPr>
            </a:lvl1pPr>
          </a:lstStyle>
          <a:p>
            <a:pPr/>
            <a:r>
              <a:t>criavs.fr</a:t>
            </a:r>
          </a:p>
        </p:txBody>
      </p:sp>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19" name="criavsrs-gris.png" descr="criavsrs-gris.png"/>
          <p:cNvPicPr>
            <a:picLocks noChangeAspect="1"/>
          </p:cNvPicPr>
          <p:nvPr/>
        </p:nvPicPr>
        <p:blipFill>
          <a:blip r:embed="rId3">
            <a:extLst/>
          </a:blip>
          <a:stretch>
            <a:fillRect/>
          </a:stretch>
        </p:blipFill>
        <p:spPr>
          <a:xfrm>
            <a:off x="5206806" y="953425"/>
            <a:ext cx="11809149" cy="11809150"/>
          </a:xfrm>
          <a:prstGeom prst="rect">
            <a:avLst/>
          </a:prstGeom>
          <a:ln w="12700">
            <a:miter lim="400000"/>
          </a:ln>
        </p:spPr>
      </p:pic>
      <p:grpSp>
        <p:nvGrpSpPr>
          <p:cNvPr id="125" name="Grouper"/>
          <p:cNvGrpSpPr/>
          <p:nvPr/>
        </p:nvGrpSpPr>
        <p:grpSpPr>
          <a:xfrm>
            <a:off x="19486703" y="1471741"/>
            <a:ext cx="2343693" cy="10772519"/>
            <a:chOff x="0" y="0"/>
            <a:chExt cx="2343692" cy="10772517"/>
          </a:xfrm>
        </p:grpSpPr>
        <p:pic>
          <p:nvPicPr>
            <p:cNvPr id="120" name="RS logos-1.jpg" descr="RS logos-1.jpg"/>
            <p:cNvPicPr>
              <a:picLocks noChangeAspect="1"/>
            </p:cNvPicPr>
            <p:nvPr/>
          </p:nvPicPr>
          <p:blipFill>
            <a:blip r:embed="rId4">
              <a:extLst/>
            </a:blip>
            <a:stretch>
              <a:fillRect/>
            </a:stretch>
          </p:blipFill>
          <p:spPr>
            <a:xfrm>
              <a:off x="0" y="0"/>
              <a:ext cx="2343693" cy="2343692"/>
            </a:xfrm>
            <a:prstGeom prst="rect">
              <a:avLst/>
            </a:prstGeom>
            <a:ln w="12700" cap="flat">
              <a:noFill/>
              <a:miter lim="400000"/>
            </a:ln>
            <a:effectLst/>
          </p:spPr>
        </p:pic>
        <p:pic>
          <p:nvPicPr>
            <p:cNvPr id="121" name="RS logos-2.jpg" descr="RS logos-2.jpg"/>
            <p:cNvPicPr>
              <a:picLocks noChangeAspect="1"/>
            </p:cNvPicPr>
            <p:nvPr/>
          </p:nvPicPr>
          <p:blipFill>
            <a:blip r:embed="rId5">
              <a:extLst/>
            </a:blip>
            <a:stretch>
              <a:fillRect/>
            </a:stretch>
          </p:blipFill>
          <p:spPr>
            <a:xfrm>
              <a:off x="217954" y="4453848"/>
              <a:ext cx="1907786" cy="1907786"/>
            </a:xfrm>
            <a:prstGeom prst="rect">
              <a:avLst/>
            </a:prstGeom>
            <a:ln w="12700" cap="flat">
              <a:noFill/>
              <a:miter lim="400000"/>
            </a:ln>
            <a:effectLst/>
          </p:spPr>
        </p:pic>
        <p:pic>
          <p:nvPicPr>
            <p:cNvPr id="122" name="RS logos-3.jpg" descr="RS logos-3.jpg"/>
            <p:cNvPicPr>
              <a:picLocks noChangeAspect="1"/>
            </p:cNvPicPr>
            <p:nvPr/>
          </p:nvPicPr>
          <p:blipFill>
            <a:blip r:embed="rId6">
              <a:extLst/>
            </a:blip>
            <a:stretch>
              <a:fillRect/>
            </a:stretch>
          </p:blipFill>
          <p:spPr>
            <a:xfrm>
              <a:off x="217954" y="6659290"/>
              <a:ext cx="1907786" cy="1907786"/>
            </a:xfrm>
            <a:prstGeom prst="rect">
              <a:avLst/>
            </a:prstGeom>
            <a:ln w="12700" cap="flat">
              <a:noFill/>
              <a:miter lim="400000"/>
            </a:ln>
            <a:effectLst/>
          </p:spPr>
        </p:pic>
        <p:pic>
          <p:nvPicPr>
            <p:cNvPr id="123" name="RS logos-5.jpg" descr="RS logos-5.jpg"/>
            <p:cNvPicPr>
              <a:picLocks noChangeAspect="1"/>
            </p:cNvPicPr>
            <p:nvPr/>
          </p:nvPicPr>
          <p:blipFill>
            <a:blip r:embed="rId7">
              <a:extLst/>
            </a:blip>
            <a:stretch>
              <a:fillRect/>
            </a:stretch>
          </p:blipFill>
          <p:spPr>
            <a:xfrm>
              <a:off x="217954" y="2214671"/>
              <a:ext cx="1907786" cy="1907786"/>
            </a:xfrm>
            <a:prstGeom prst="rect">
              <a:avLst/>
            </a:prstGeom>
            <a:ln w="12700" cap="flat">
              <a:noFill/>
              <a:miter lim="400000"/>
            </a:ln>
            <a:effectLst/>
          </p:spPr>
        </p:pic>
        <p:pic>
          <p:nvPicPr>
            <p:cNvPr id="124" name="RS logos-6.jpg" descr="RS logos-6.jpg"/>
            <p:cNvPicPr>
              <a:picLocks noChangeAspect="1"/>
            </p:cNvPicPr>
            <p:nvPr/>
          </p:nvPicPr>
          <p:blipFill>
            <a:blip r:embed="rId8">
              <a:extLst/>
            </a:blip>
            <a:stretch>
              <a:fillRect/>
            </a:stretch>
          </p:blipFill>
          <p:spPr>
            <a:xfrm>
              <a:off x="217953" y="8864732"/>
              <a:ext cx="1907786" cy="1907786"/>
            </a:xfrm>
            <a:prstGeom prst="rect">
              <a:avLst/>
            </a:prstGeom>
            <a:ln w="12700" cap="flat">
              <a:noFill/>
              <a:miter lim="400000"/>
            </a:ln>
            <a:effectLst/>
          </p:spPr>
        </p:pic>
      </p:gr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 name="Formation…"/>
          <p:cNvSpPr txBox="1"/>
          <p:nvPr/>
        </p:nvSpPr>
        <p:spPr>
          <a:xfrm>
            <a:off x="2031469" y="8686799"/>
            <a:ext cx="20321062" cy="2768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defTabSz="457200">
              <a:spcBef>
                <a:spcPts val="0"/>
              </a:spcBef>
              <a:defRPr cap="all" sz="10000">
                <a:solidFill>
                  <a:srgbClr val="53697A"/>
                </a:solidFill>
                <a:latin typeface="Open Sans Light"/>
                <a:ea typeface="Open Sans Light"/>
                <a:cs typeface="Open Sans Light"/>
                <a:sym typeface="Open Sans Light"/>
              </a:defRPr>
            </a:pPr>
            <a:r>
              <a:t>Formation</a:t>
            </a:r>
          </a:p>
          <a:p>
            <a:pPr defTabSz="821531">
              <a:spcBef>
                <a:spcPts val="0"/>
              </a:spcBef>
              <a:defRPr sz="5400">
                <a:solidFill>
                  <a:srgbClr val="53697A"/>
                </a:solidFill>
              </a:defRPr>
            </a:pPr>
            <a:r>
              <a:t>Lundi 1</a:t>
            </a:r>
            <a:r>
              <a:rPr baseline="31999"/>
              <a:t>er</a:t>
            </a:r>
            <a:r>
              <a:t> et mardi 2 janvier 2099 + Lundi 3 mars 2099</a:t>
            </a:r>
          </a:p>
        </p:txBody>
      </p:sp>
      <p:sp>
        <p:nvSpPr>
          <p:cNvPr id="31" name="Titre de la formation si besoin sur plusieurs lignes"/>
          <p:cNvSpPr txBox="1"/>
          <p:nvPr/>
        </p:nvSpPr>
        <p:spPr>
          <a:xfrm>
            <a:off x="2031469" y="1386684"/>
            <a:ext cx="20321062" cy="2870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0"/>
              </a:spcBef>
              <a:defRPr sz="8000">
                <a:solidFill>
                  <a:srgbClr val="53697A"/>
                </a:solidFill>
                <a:latin typeface="Open Sans Bold"/>
                <a:ea typeface="Open Sans Bold"/>
                <a:cs typeface="Open Sans Bold"/>
                <a:sym typeface="Open Sans Bold"/>
              </a:defRPr>
            </a:pPr>
            <a:r>
              <a:t>Titre de la formation</a:t>
            </a:r>
            <a:br/>
            <a:r>
              <a:t>si besoin sur plusieurs lignes</a:t>
            </a:r>
          </a:p>
        </p:txBody>
      </p:sp>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9" name="Titre  de la partie…"/>
          <p:cNvSpPr txBox="1"/>
          <p:nvPr/>
        </p:nvSpPr>
        <p:spPr>
          <a:xfrm>
            <a:off x="2031469" y="1801495"/>
            <a:ext cx="20321062" cy="1011301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lnSpc>
                <a:spcPct val="90000"/>
              </a:lnSpc>
              <a:spcBef>
                <a:spcPts val="0"/>
              </a:spcBef>
              <a:defRPr cap="all" sz="20000">
                <a:solidFill>
                  <a:srgbClr val="53697A"/>
                </a:solidFill>
                <a:latin typeface="Open Sans Light"/>
                <a:ea typeface="Open Sans Light"/>
                <a:cs typeface="Open Sans Light"/>
                <a:sym typeface="Open Sans Light"/>
              </a:defRPr>
            </a:pPr>
            <a:r>
              <a:t>Titre </a:t>
            </a:r>
            <a:br/>
            <a:r>
              <a:t>de la partie</a:t>
            </a:r>
          </a:p>
          <a:p>
            <a:pPr defTabSz="821531">
              <a:spcBef>
                <a:spcPts val="1000"/>
              </a:spcBef>
              <a:defRPr sz="5100">
                <a:solidFill>
                  <a:srgbClr val="53697A"/>
                </a:solidFill>
                <a:latin typeface="Open Sans Bold"/>
                <a:ea typeface="Open Sans Bold"/>
                <a:cs typeface="Open Sans Bold"/>
                <a:sym typeface="Open Sans Bold"/>
              </a:defRPr>
            </a:pPr>
          </a:p>
          <a:p>
            <a:pPr defTabSz="821531">
              <a:lnSpc>
                <a:spcPct val="110000"/>
              </a:lnSpc>
              <a:spcBef>
                <a:spcPts val="1000"/>
              </a:spcBef>
              <a:defRPr sz="5400">
                <a:solidFill>
                  <a:srgbClr val="53697A"/>
                </a:solidFill>
                <a:latin typeface="Open Sans Bold"/>
                <a:ea typeface="Open Sans Bold"/>
                <a:cs typeface="Open Sans Bold"/>
                <a:sym typeface="Open Sans Bold"/>
              </a:defRPr>
            </a:pPr>
            <a:r>
              <a:t>Prénom NOM</a:t>
            </a:r>
          </a:p>
          <a:p>
            <a:pPr defTabSz="821531">
              <a:lnSpc>
                <a:spcPct val="110000"/>
              </a:lnSpc>
              <a:spcBef>
                <a:spcPts val="1000"/>
              </a:spcBef>
              <a:defRPr spc="200" sz="4000">
                <a:solidFill>
                  <a:srgbClr val="53697A"/>
                </a:solidFill>
                <a:latin typeface="+mn-lt"/>
                <a:ea typeface="+mn-ea"/>
                <a:cs typeface="+mn-cs"/>
                <a:sym typeface="Open Sans Medium"/>
              </a:defRPr>
            </a:pPr>
            <a:r>
              <a:t>profession</a:t>
            </a:r>
          </a:p>
          <a:p>
            <a:pPr defTabSz="821531">
              <a:lnSpc>
                <a:spcPct val="110000"/>
              </a:lnSpc>
              <a:spcBef>
                <a:spcPts val="1000"/>
              </a:spcBef>
              <a:defRPr spc="200" sz="4000">
                <a:solidFill>
                  <a:srgbClr val="53697A"/>
                </a:solidFill>
                <a:latin typeface="Open Sans Italic"/>
                <a:ea typeface="Open Sans Italic"/>
                <a:cs typeface="Open Sans Italic"/>
                <a:sym typeface="Open Sans Italic"/>
              </a:defRPr>
            </a:pPr>
            <a:r>
              <a:t>email@criavs.fr</a:t>
            </a:r>
          </a:p>
        </p:txBody>
      </p:sp>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3" name="Titre…"/>
          <p:cNvSpPr txBox="1"/>
          <p:nvPr/>
        </p:nvSpPr>
        <p:spPr>
          <a:xfrm>
            <a:off x="2031469" y="1953260"/>
            <a:ext cx="20321062" cy="980948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lnSpc>
                <a:spcPct val="90000"/>
              </a:lnSpc>
              <a:spcBef>
                <a:spcPts val="0"/>
              </a:spcBef>
              <a:defRPr cap="all" sz="20000">
                <a:solidFill>
                  <a:srgbClr val="53697A"/>
                </a:solidFill>
              </a:defRPr>
            </a:pPr>
            <a:r>
              <a:t>Titre </a:t>
            </a:r>
          </a:p>
          <a:p>
            <a:pPr defTabSz="457200">
              <a:lnSpc>
                <a:spcPct val="90000"/>
              </a:lnSpc>
              <a:spcBef>
                <a:spcPts val="0"/>
              </a:spcBef>
              <a:defRPr cap="all" sz="20000">
                <a:solidFill>
                  <a:srgbClr val="53697A"/>
                </a:solidFill>
              </a:defRPr>
            </a:pPr>
            <a:r>
              <a:t>de la </a:t>
            </a:r>
          </a:p>
          <a:p>
            <a:pPr defTabSz="457200">
              <a:lnSpc>
                <a:spcPct val="90000"/>
              </a:lnSpc>
              <a:spcBef>
                <a:spcPts val="0"/>
              </a:spcBef>
              <a:defRPr cap="all" sz="20000">
                <a:solidFill>
                  <a:srgbClr val="53697A"/>
                </a:solidFill>
              </a:defRPr>
            </a:pPr>
            <a:r>
              <a:t>sous-partie</a:t>
            </a:r>
          </a:p>
        </p:txBody>
      </p:sp>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7" name="Texte court…"/>
          <p:cNvSpPr txBox="1"/>
          <p:nvPr/>
        </p:nvSpPr>
        <p:spPr>
          <a:xfrm>
            <a:off x="2031469" y="1386684"/>
            <a:ext cx="20321062" cy="5054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just">
              <a:spcBef>
                <a:spcPts val="0"/>
              </a:spcBef>
              <a:defRPr sz="9500">
                <a:solidFill>
                  <a:srgbClr val="53697A"/>
                </a:solidFill>
                <a:latin typeface="Open Sans Bold"/>
                <a:ea typeface="Open Sans Bold"/>
                <a:cs typeface="Open Sans Bold"/>
                <a:sym typeface="Open Sans Bold"/>
              </a:defRPr>
            </a:pPr>
            <a:r>
              <a:t>Texte court</a:t>
            </a:r>
          </a:p>
          <a:p>
            <a:pPr algn="just">
              <a:spcBef>
                <a:spcPts val="0"/>
              </a:spcBef>
              <a:defRPr sz="9500">
                <a:solidFill>
                  <a:srgbClr val="53697A"/>
                </a:solidFill>
                <a:latin typeface="Open Sans Bold"/>
                <a:ea typeface="Open Sans Bold"/>
                <a:cs typeface="Open Sans Bold"/>
                <a:sym typeface="Open Sans Bold"/>
              </a:defRPr>
            </a:pPr>
            <a:r>
              <a:t>et percutant</a:t>
            </a:r>
          </a:p>
          <a:p>
            <a:pPr algn="just">
              <a:spcBef>
                <a:spcPts val="0"/>
              </a:spcBef>
              <a:defRPr sz="9500">
                <a:solidFill>
                  <a:srgbClr val="53697A"/>
                </a:solidFill>
                <a:latin typeface="Open Sans Bold"/>
                <a:ea typeface="Open Sans Bold"/>
                <a:cs typeface="Open Sans Bold"/>
                <a:sym typeface="Open Sans Bold"/>
              </a:defRPr>
            </a:pPr>
            <a:r>
              <a:t>sans image</a:t>
            </a:r>
          </a:p>
        </p:txBody>
      </p:sp>
      <p:sp>
        <p:nvSpPr>
          <p:cNvPr id="138" name="Source :"/>
          <p:cNvSpPr txBox="1"/>
          <p:nvPr/>
        </p:nvSpPr>
        <p:spPr>
          <a:xfrm>
            <a:off x="2031469" y="12386557"/>
            <a:ext cx="20321061" cy="622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lvl1pPr algn="just">
              <a:spcBef>
                <a:spcPts val="0"/>
              </a:spcBef>
              <a:defRPr i="1" sz="3000">
                <a:solidFill>
                  <a:srgbClr val="53697A"/>
                </a:solidFill>
                <a:latin typeface="Open Sans SemiBold"/>
                <a:ea typeface="Open Sans SemiBold"/>
                <a:cs typeface="Open Sans SemiBold"/>
                <a:sym typeface="Open Sans SemiBold"/>
              </a:defRPr>
            </a:lvl1pPr>
          </a:lstStyle>
          <a:p>
            <a:pPr/>
            <a:r>
              <a:t>Source : </a:t>
            </a:r>
          </a:p>
        </p:txBody>
      </p:sp>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2" name="Texte court et percutant…"/>
          <p:cNvSpPr txBox="1"/>
          <p:nvPr/>
        </p:nvSpPr>
        <p:spPr>
          <a:xfrm>
            <a:off x="2031469" y="1386684"/>
            <a:ext cx="20321062" cy="5054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just">
              <a:spcBef>
                <a:spcPts val="0"/>
              </a:spcBef>
              <a:defRPr sz="9500">
                <a:solidFill>
                  <a:srgbClr val="53697A"/>
                </a:solidFill>
                <a:latin typeface="Open Sans Bold"/>
                <a:ea typeface="Open Sans Bold"/>
                <a:cs typeface="Open Sans Bold"/>
                <a:sym typeface="Open Sans Bold"/>
              </a:defRPr>
            </a:pPr>
            <a:r>
              <a:t>Texte court et percutant</a:t>
            </a:r>
          </a:p>
          <a:p>
            <a:pPr algn="just">
              <a:spcBef>
                <a:spcPts val="0"/>
              </a:spcBef>
              <a:defRPr sz="9500">
                <a:solidFill>
                  <a:srgbClr val="53697A"/>
                </a:solidFill>
                <a:latin typeface="Open Sans Bold"/>
                <a:ea typeface="Open Sans Bold"/>
                <a:cs typeface="Open Sans Bold"/>
                <a:sym typeface="Open Sans Bold"/>
              </a:defRPr>
            </a:pPr>
            <a:r>
              <a:t>avec </a:t>
            </a:r>
            <a:r>
              <a:rPr>
                <a:solidFill>
                  <a:srgbClr val="FF4500"/>
                </a:solidFill>
                <a:latin typeface="Open Sans ExtraBold"/>
                <a:ea typeface="Open Sans ExtraBold"/>
                <a:cs typeface="Open Sans ExtraBold"/>
                <a:sym typeface="Open Sans ExtraBold"/>
              </a:rPr>
              <a:t>un truc vraiment</a:t>
            </a:r>
            <a:endParaRPr>
              <a:solidFill>
                <a:srgbClr val="FF4500"/>
              </a:solidFill>
              <a:latin typeface="Open Sans ExtraBold"/>
              <a:ea typeface="Open Sans ExtraBold"/>
              <a:cs typeface="Open Sans ExtraBold"/>
              <a:sym typeface="Open Sans ExtraBold"/>
            </a:endParaRPr>
          </a:p>
          <a:p>
            <a:pPr algn="just">
              <a:spcBef>
                <a:spcPts val="0"/>
              </a:spcBef>
              <a:defRPr sz="9500">
                <a:solidFill>
                  <a:srgbClr val="FF4500"/>
                </a:solidFill>
                <a:latin typeface="Open Sans ExtraBold"/>
                <a:ea typeface="Open Sans ExtraBold"/>
                <a:cs typeface="Open Sans ExtraBold"/>
                <a:sym typeface="Open Sans ExtraBold"/>
              </a:defRPr>
            </a:pPr>
            <a:r>
              <a:t>super important</a:t>
            </a:r>
            <a:r>
              <a:rPr>
                <a:solidFill>
                  <a:srgbClr val="53697A"/>
                </a:solidFill>
                <a:latin typeface="Open Sans Bold"/>
                <a:ea typeface="Open Sans Bold"/>
                <a:cs typeface="Open Sans Bold"/>
                <a:sym typeface="Open Sans Bold"/>
              </a:rPr>
              <a:t> au milieu</a:t>
            </a:r>
          </a:p>
        </p:txBody>
      </p:sp>
      <p:sp>
        <p:nvSpPr>
          <p:cNvPr id="143" name="Source :"/>
          <p:cNvSpPr txBox="1"/>
          <p:nvPr/>
        </p:nvSpPr>
        <p:spPr>
          <a:xfrm>
            <a:off x="2031469" y="12386557"/>
            <a:ext cx="20321061" cy="622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lvl1pPr algn="just">
              <a:spcBef>
                <a:spcPts val="0"/>
              </a:spcBef>
              <a:defRPr i="1" sz="3000">
                <a:solidFill>
                  <a:srgbClr val="53697A"/>
                </a:solidFill>
                <a:latin typeface="Open Sans SemiBold"/>
                <a:ea typeface="Open Sans SemiBold"/>
                <a:cs typeface="Open Sans SemiBold"/>
                <a:sym typeface="Open Sans SemiBold"/>
              </a:defRPr>
            </a:lvl1pPr>
          </a:lstStyle>
          <a:p>
            <a:pPr/>
            <a:r>
              <a:t>Source : </a:t>
            </a:r>
          </a:p>
        </p:txBody>
      </p:sp>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7" name="Texte court et percutant…"/>
          <p:cNvSpPr txBox="1"/>
          <p:nvPr/>
        </p:nvSpPr>
        <p:spPr>
          <a:xfrm>
            <a:off x="2031469" y="1386684"/>
            <a:ext cx="20321062" cy="3403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just">
              <a:spcBef>
                <a:spcPts val="0"/>
              </a:spcBef>
              <a:defRPr sz="9500">
                <a:solidFill>
                  <a:srgbClr val="53697A"/>
                </a:solidFill>
                <a:latin typeface="Open Sans Bold"/>
                <a:ea typeface="Open Sans Bold"/>
                <a:cs typeface="Open Sans Bold"/>
                <a:sym typeface="Open Sans Bold"/>
              </a:defRPr>
            </a:pPr>
            <a:r>
              <a:t>Texte court et percutant</a:t>
            </a:r>
          </a:p>
          <a:p>
            <a:pPr algn="just">
              <a:spcBef>
                <a:spcPts val="0"/>
              </a:spcBef>
              <a:defRPr sz="9500">
                <a:solidFill>
                  <a:srgbClr val="53697A"/>
                </a:solidFill>
                <a:latin typeface="Open Sans Bold"/>
                <a:ea typeface="Open Sans Bold"/>
                <a:cs typeface="Open Sans Bold"/>
                <a:sym typeface="Open Sans Bold"/>
              </a:defRPr>
            </a:pPr>
            <a:r>
              <a:t>avec une petite liste :</a:t>
            </a:r>
          </a:p>
        </p:txBody>
      </p:sp>
      <p:sp>
        <p:nvSpPr>
          <p:cNvPr id="148" name="le premier point…"/>
          <p:cNvSpPr txBox="1"/>
          <p:nvPr/>
        </p:nvSpPr>
        <p:spPr>
          <a:xfrm>
            <a:off x="2031469" y="6085684"/>
            <a:ext cx="20321062" cy="4521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1256771" indent="-1256771" algn="just">
              <a:spcBef>
                <a:spcPts val="3000"/>
              </a:spcBef>
              <a:buSzPct val="125000"/>
              <a:buChar char="‣"/>
              <a:defRPr sz="7000">
                <a:solidFill>
                  <a:srgbClr val="53697A"/>
                </a:solidFill>
                <a:latin typeface="Open Sans SemiBold"/>
                <a:ea typeface="Open Sans SemiBold"/>
                <a:cs typeface="Open Sans SemiBold"/>
                <a:sym typeface="Open Sans SemiBold"/>
              </a:defRPr>
            </a:pPr>
            <a:r>
              <a:t>le premier point</a:t>
            </a:r>
          </a:p>
          <a:p>
            <a:pPr marL="1256771" indent="-1256771" algn="just">
              <a:spcBef>
                <a:spcPts val="3000"/>
              </a:spcBef>
              <a:buSzPct val="125000"/>
              <a:buChar char="‣"/>
              <a:defRPr sz="7000">
                <a:solidFill>
                  <a:srgbClr val="53697A"/>
                </a:solidFill>
                <a:latin typeface="Open Sans SemiBold"/>
                <a:ea typeface="Open Sans SemiBold"/>
                <a:cs typeface="Open Sans SemiBold"/>
                <a:sym typeface="Open Sans SemiBold"/>
              </a:defRPr>
            </a:pPr>
            <a:r>
              <a:t>le deuxième point</a:t>
            </a:r>
          </a:p>
          <a:p>
            <a:pPr marL="1256771" indent="-1256771" algn="just">
              <a:spcBef>
                <a:spcPts val="3000"/>
              </a:spcBef>
              <a:buSzPct val="125000"/>
              <a:buChar char="‣"/>
              <a:defRPr sz="7000">
                <a:solidFill>
                  <a:srgbClr val="53697A"/>
                </a:solidFill>
                <a:latin typeface="Open Sans SemiBold"/>
                <a:ea typeface="Open Sans SemiBold"/>
                <a:cs typeface="Open Sans SemiBold"/>
                <a:sym typeface="Open Sans SemiBold"/>
              </a:defRPr>
            </a:pPr>
            <a:r>
              <a:t>le troisième point</a:t>
            </a:r>
          </a:p>
        </p:txBody>
      </p:sp>
      <p:sp>
        <p:nvSpPr>
          <p:cNvPr id="149" name="Source :"/>
          <p:cNvSpPr txBox="1"/>
          <p:nvPr/>
        </p:nvSpPr>
        <p:spPr>
          <a:xfrm>
            <a:off x="2031469" y="12386557"/>
            <a:ext cx="20321061" cy="622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lvl1pPr algn="just">
              <a:spcBef>
                <a:spcPts val="0"/>
              </a:spcBef>
              <a:defRPr i="1" sz="3000">
                <a:solidFill>
                  <a:srgbClr val="53697A"/>
                </a:solidFill>
                <a:latin typeface="Open Sans SemiBold"/>
                <a:ea typeface="Open Sans SemiBold"/>
                <a:cs typeface="Open Sans SemiBold"/>
                <a:sym typeface="Open Sans SemiBold"/>
              </a:defRPr>
            </a:lvl1pPr>
          </a:lstStyle>
          <a:p>
            <a:pPr/>
            <a:r>
              <a:t>Source : </a:t>
            </a:r>
          </a:p>
        </p:txBody>
      </p:sp>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3" name="Citation de quelqu’un…"/>
          <p:cNvSpPr txBox="1"/>
          <p:nvPr/>
        </p:nvSpPr>
        <p:spPr>
          <a:xfrm>
            <a:off x="2031469" y="3868746"/>
            <a:ext cx="20321062" cy="3403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ctr">
              <a:spcBef>
                <a:spcPts val="0"/>
              </a:spcBef>
              <a:defRPr i="1" sz="9500">
                <a:solidFill>
                  <a:srgbClr val="53697A"/>
                </a:solidFill>
                <a:latin typeface="Open Sans SemiBold"/>
                <a:ea typeface="Open Sans SemiBold"/>
                <a:cs typeface="Open Sans SemiBold"/>
                <a:sym typeface="Open Sans SemiBold"/>
              </a:defRPr>
            </a:pPr>
            <a:r>
              <a:t>Citation de quelqu’un</a:t>
            </a:r>
          </a:p>
          <a:p>
            <a:pPr algn="ctr">
              <a:spcBef>
                <a:spcPts val="0"/>
              </a:spcBef>
              <a:defRPr i="1" sz="9500">
                <a:solidFill>
                  <a:srgbClr val="53697A"/>
                </a:solidFill>
                <a:latin typeface="Open Sans SemiBold"/>
                <a:ea typeface="Open Sans SemiBold"/>
                <a:cs typeface="Open Sans SemiBold"/>
                <a:sym typeface="Open Sans SemiBold"/>
              </a:defRPr>
            </a:pPr>
            <a:r>
              <a:t>de super intelligent</a:t>
            </a:r>
          </a:p>
        </p:txBody>
      </p:sp>
      <p:sp>
        <p:nvSpPr>
          <p:cNvPr id="154" name="Auteur de la citation…"/>
          <p:cNvSpPr txBox="1"/>
          <p:nvPr/>
        </p:nvSpPr>
        <p:spPr>
          <a:xfrm>
            <a:off x="2031469" y="11002257"/>
            <a:ext cx="20321061" cy="2006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lgn="just">
              <a:spcBef>
                <a:spcPts val="0"/>
              </a:spcBef>
              <a:defRPr sz="5000">
                <a:solidFill>
                  <a:srgbClr val="53697A"/>
                </a:solidFill>
                <a:latin typeface="Open Sans SemiBold"/>
                <a:ea typeface="Open Sans SemiBold"/>
                <a:cs typeface="Open Sans SemiBold"/>
                <a:sym typeface="Open Sans SemiBold"/>
              </a:defRPr>
            </a:pPr>
            <a:r>
              <a:t>Auteur de la citation</a:t>
            </a:r>
          </a:p>
          <a:p>
            <a:pPr algn="just">
              <a:spcBef>
                <a:spcPts val="0"/>
              </a:spcBef>
              <a:defRPr i="1" sz="3000">
                <a:solidFill>
                  <a:srgbClr val="53697A"/>
                </a:solidFill>
                <a:latin typeface="Open Sans SemiBold"/>
                <a:ea typeface="Open Sans SemiBold"/>
                <a:cs typeface="Open Sans SemiBold"/>
                <a:sym typeface="Open Sans SemiBold"/>
              </a:defRPr>
            </a:pPr>
          </a:p>
          <a:p>
            <a:pPr algn="just">
              <a:spcBef>
                <a:spcPts val="0"/>
              </a:spcBef>
              <a:defRPr i="1" sz="3000">
                <a:solidFill>
                  <a:srgbClr val="53697A"/>
                </a:solidFill>
                <a:latin typeface="Open Sans SemiBold"/>
                <a:ea typeface="Open Sans SemiBold"/>
                <a:cs typeface="Open Sans SemiBold"/>
                <a:sym typeface="Open Sans SemiBold"/>
              </a:defRPr>
            </a:pPr>
            <a:r>
              <a:t>Source : </a:t>
            </a:r>
          </a:p>
        </p:txBody>
      </p:sp>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8" name="Cerveau, avant"/>
          <p:cNvSpPr/>
          <p:nvPr/>
        </p:nvSpPr>
        <p:spPr>
          <a:xfrm>
            <a:off x="15791595" y="6802794"/>
            <a:ext cx="7349102" cy="6103038"/>
          </a:xfrm>
          <a:custGeom>
            <a:avLst/>
            <a:gdLst/>
            <a:ahLst/>
            <a:cxnLst>
              <a:cxn ang="0">
                <a:pos x="wd2" y="hd2"/>
              </a:cxn>
              <a:cxn ang="5400000">
                <a:pos x="wd2" y="hd2"/>
              </a:cxn>
              <a:cxn ang="10800000">
                <a:pos x="wd2" y="hd2"/>
              </a:cxn>
              <a:cxn ang="16200000">
                <a:pos x="wd2" y="hd2"/>
              </a:cxn>
            </a:cxnLst>
            <a:rect l="0" t="0" r="r" b="b"/>
            <a:pathLst>
              <a:path w="21600" h="21596" fill="norm" stroke="1" extrusionOk="0">
                <a:moveTo>
                  <a:pt x="8302" y="9"/>
                </a:moveTo>
                <a:cubicBezTo>
                  <a:pt x="6982" y="101"/>
                  <a:pt x="5943" y="867"/>
                  <a:pt x="5256" y="1602"/>
                </a:cubicBezTo>
                <a:cubicBezTo>
                  <a:pt x="5021" y="1852"/>
                  <a:pt x="4829" y="2167"/>
                  <a:pt x="4726" y="2528"/>
                </a:cubicBezTo>
                <a:cubicBezTo>
                  <a:pt x="4627" y="2877"/>
                  <a:pt x="4605" y="3232"/>
                  <a:pt x="4671" y="3567"/>
                </a:cubicBezTo>
                <a:cubicBezTo>
                  <a:pt x="4747" y="3948"/>
                  <a:pt x="4927" y="4283"/>
                  <a:pt x="5162" y="4487"/>
                </a:cubicBezTo>
                <a:cubicBezTo>
                  <a:pt x="5228" y="4546"/>
                  <a:pt x="5327" y="4527"/>
                  <a:pt x="5370" y="4448"/>
                </a:cubicBezTo>
                <a:cubicBezTo>
                  <a:pt x="5730" y="3830"/>
                  <a:pt x="6309" y="3389"/>
                  <a:pt x="6844" y="3323"/>
                </a:cubicBezTo>
                <a:cubicBezTo>
                  <a:pt x="6925" y="3310"/>
                  <a:pt x="7003" y="3371"/>
                  <a:pt x="7024" y="3463"/>
                </a:cubicBezTo>
                <a:cubicBezTo>
                  <a:pt x="7052" y="3587"/>
                  <a:pt x="6985" y="3704"/>
                  <a:pt x="6881" y="3711"/>
                </a:cubicBezTo>
                <a:cubicBezTo>
                  <a:pt x="6434" y="3770"/>
                  <a:pt x="5949" y="4146"/>
                  <a:pt x="5638" y="4678"/>
                </a:cubicBezTo>
                <a:cubicBezTo>
                  <a:pt x="5431" y="5033"/>
                  <a:pt x="5343" y="5387"/>
                  <a:pt x="5392" y="5670"/>
                </a:cubicBezTo>
                <a:cubicBezTo>
                  <a:pt x="5409" y="5768"/>
                  <a:pt x="5375" y="5873"/>
                  <a:pt x="5293" y="5912"/>
                </a:cubicBezTo>
                <a:cubicBezTo>
                  <a:pt x="5272" y="5919"/>
                  <a:pt x="5256" y="5926"/>
                  <a:pt x="5234" y="5926"/>
                </a:cubicBezTo>
                <a:cubicBezTo>
                  <a:pt x="5157" y="5926"/>
                  <a:pt x="5091" y="5866"/>
                  <a:pt x="5075" y="5774"/>
                </a:cubicBezTo>
                <a:cubicBezTo>
                  <a:pt x="5037" y="5590"/>
                  <a:pt x="5043" y="5387"/>
                  <a:pt x="5087" y="5177"/>
                </a:cubicBezTo>
                <a:cubicBezTo>
                  <a:pt x="5114" y="5046"/>
                  <a:pt x="5071" y="4907"/>
                  <a:pt x="4978" y="4822"/>
                </a:cubicBezTo>
                <a:cubicBezTo>
                  <a:pt x="4672" y="4559"/>
                  <a:pt x="4443" y="4139"/>
                  <a:pt x="4350" y="3666"/>
                </a:cubicBezTo>
                <a:cubicBezTo>
                  <a:pt x="4323" y="3534"/>
                  <a:pt x="4306" y="3403"/>
                  <a:pt x="4306" y="3272"/>
                </a:cubicBezTo>
                <a:cubicBezTo>
                  <a:pt x="4301" y="3101"/>
                  <a:pt x="4175" y="2982"/>
                  <a:pt x="4038" y="3015"/>
                </a:cubicBezTo>
                <a:cubicBezTo>
                  <a:pt x="3503" y="3159"/>
                  <a:pt x="2363" y="3724"/>
                  <a:pt x="1332" y="5524"/>
                </a:cubicBezTo>
                <a:cubicBezTo>
                  <a:pt x="595" y="6917"/>
                  <a:pt x="279" y="8480"/>
                  <a:pt x="426" y="9302"/>
                </a:cubicBezTo>
                <a:cubicBezTo>
                  <a:pt x="443" y="9492"/>
                  <a:pt x="486" y="9670"/>
                  <a:pt x="541" y="9827"/>
                </a:cubicBezTo>
                <a:cubicBezTo>
                  <a:pt x="595" y="9978"/>
                  <a:pt x="748" y="10038"/>
                  <a:pt x="868" y="9953"/>
                </a:cubicBezTo>
                <a:cubicBezTo>
                  <a:pt x="1179" y="9729"/>
                  <a:pt x="1484" y="9624"/>
                  <a:pt x="1751" y="9585"/>
                </a:cubicBezTo>
                <a:cubicBezTo>
                  <a:pt x="2292" y="9500"/>
                  <a:pt x="2756" y="9664"/>
                  <a:pt x="3051" y="9815"/>
                </a:cubicBezTo>
                <a:cubicBezTo>
                  <a:pt x="3231" y="9907"/>
                  <a:pt x="3400" y="10019"/>
                  <a:pt x="3542" y="10144"/>
                </a:cubicBezTo>
                <a:cubicBezTo>
                  <a:pt x="3635" y="10222"/>
                  <a:pt x="3765" y="10190"/>
                  <a:pt x="3825" y="10072"/>
                </a:cubicBezTo>
                <a:cubicBezTo>
                  <a:pt x="3967" y="9789"/>
                  <a:pt x="4148" y="9553"/>
                  <a:pt x="4350" y="9382"/>
                </a:cubicBezTo>
                <a:cubicBezTo>
                  <a:pt x="4416" y="9329"/>
                  <a:pt x="4507" y="9328"/>
                  <a:pt x="4562" y="9400"/>
                </a:cubicBezTo>
                <a:cubicBezTo>
                  <a:pt x="4638" y="9492"/>
                  <a:pt x="4623" y="9638"/>
                  <a:pt x="4541" y="9704"/>
                </a:cubicBezTo>
                <a:cubicBezTo>
                  <a:pt x="4170" y="10006"/>
                  <a:pt x="3885" y="10617"/>
                  <a:pt x="3820" y="11260"/>
                </a:cubicBezTo>
                <a:cubicBezTo>
                  <a:pt x="3776" y="11687"/>
                  <a:pt x="3836" y="12056"/>
                  <a:pt x="3989" y="12273"/>
                </a:cubicBezTo>
                <a:cubicBezTo>
                  <a:pt x="4043" y="12351"/>
                  <a:pt x="4055" y="12463"/>
                  <a:pt x="4001" y="12542"/>
                </a:cubicBezTo>
                <a:cubicBezTo>
                  <a:pt x="3968" y="12588"/>
                  <a:pt x="3924" y="12607"/>
                  <a:pt x="3875" y="12607"/>
                </a:cubicBezTo>
                <a:cubicBezTo>
                  <a:pt x="3831" y="12607"/>
                  <a:pt x="3788" y="12588"/>
                  <a:pt x="3755" y="12542"/>
                </a:cubicBezTo>
                <a:cubicBezTo>
                  <a:pt x="3531" y="12239"/>
                  <a:pt x="3438" y="11765"/>
                  <a:pt x="3493" y="11207"/>
                </a:cubicBezTo>
                <a:cubicBezTo>
                  <a:pt x="3503" y="11102"/>
                  <a:pt x="3520" y="11004"/>
                  <a:pt x="3542" y="10899"/>
                </a:cubicBezTo>
                <a:cubicBezTo>
                  <a:pt x="3569" y="10774"/>
                  <a:pt x="3537" y="10635"/>
                  <a:pt x="3455" y="10550"/>
                </a:cubicBezTo>
                <a:cubicBezTo>
                  <a:pt x="3122" y="10202"/>
                  <a:pt x="2472" y="9868"/>
                  <a:pt x="1801" y="9973"/>
                </a:cubicBezTo>
                <a:cubicBezTo>
                  <a:pt x="1774" y="9980"/>
                  <a:pt x="1746" y="9979"/>
                  <a:pt x="1719" y="9985"/>
                </a:cubicBezTo>
                <a:cubicBezTo>
                  <a:pt x="1113" y="10110"/>
                  <a:pt x="606" y="10616"/>
                  <a:pt x="355" y="11299"/>
                </a:cubicBezTo>
                <a:cubicBezTo>
                  <a:pt x="126" y="11930"/>
                  <a:pt x="0" y="12621"/>
                  <a:pt x="0" y="13351"/>
                </a:cubicBezTo>
                <a:cubicBezTo>
                  <a:pt x="0" y="16287"/>
                  <a:pt x="2063" y="18664"/>
                  <a:pt x="4606" y="18664"/>
                </a:cubicBezTo>
                <a:cubicBezTo>
                  <a:pt x="5899" y="18664"/>
                  <a:pt x="7073" y="18046"/>
                  <a:pt x="7908" y="17054"/>
                </a:cubicBezTo>
                <a:cubicBezTo>
                  <a:pt x="7957" y="17002"/>
                  <a:pt x="7946" y="16897"/>
                  <a:pt x="7880" y="16851"/>
                </a:cubicBezTo>
                <a:cubicBezTo>
                  <a:pt x="7766" y="16772"/>
                  <a:pt x="7661" y="16687"/>
                  <a:pt x="7563" y="16595"/>
                </a:cubicBezTo>
                <a:cubicBezTo>
                  <a:pt x="7503" y="16535"/>
                  <a:pt x="7477" y="16425"/>
                  <a:pt x="7521" y="16340"/>
                </a:cubicBezTo>
                <a:cubicBezTo>
                  <a:pt x="7575" y="16228"/>
                  <a:pt x="7690" y="16208"/>
                  <a:pt x="7766" y="16280"/>
                </a:cubicBezTo>
                <a:cubicBezTo>
                  <a:pt x="7952" y="16471"/>
                  <a:pt x="8651" y="17023"/>
                  <a:pt x="9289" y="17030"/>
                </a:cubicBezTo>
                <a:cubicBezTo>
                  <a:pt x="10009" y="17036"/>
                  <a:pt x="10599" y="16305"/>
                  <a:pt x="10599" y="15412"/>
                </a:cubicBezTo>
                <a:cubicBezTo>
                  <a:pt x="10599" y="15228"/>
                  <a:pt x="10571" y="15051"/>
                  <a:pt x="10527" y="14886"/>
                </a:cubicBezTo>
                <a:cubicBezTo>
                  <a:pt x="10374" y="14453"/>
                  <a:pt x="10080" y="14139"/>
                  <a:pt x="9649" y="13942"/>
                </a:cubicBezTo>
                <a:cubicBezTo>
                  <a:pt x="8716" y="13515"/>
                  <a:pt x="7390" y="13783"/>
                  <a:pt x="6615" y="14256"/>
                </a:cubicBezTo>
                <a:cubicBezTo>
                  <a:pt x="5846" y="14722"/>
                  <a:pt x="5343" y="15578"/>
                  <a:pt x="5338" y="15584"/>
                </a:cubicBezTo>
                <a:lnTo>
                  <a:pt x="5310" y="15630"/>
                </a:lnTo>
                <a:cubicBezTo>
                  <a:pt x="5261" y="15715"/>
                  <a:pt x="5152" y="15722"/>
                  <a:pt x="5097" y="15630"/>
                </a:cubicBezTo>
                <a:lnTo>
                  <a:pt x="5070" y="15584"/>
                </a:lnTo>
                <a:cubicBezTo>
                  <a:pt x="4442" y="14527"/>
                  <a:pt x="2920" y="14106"/>
                  <a:pt x="2046" y="14736"/>
                </a:cubicBezTo>
                <a:cubicBezTo>
                  <a:pt x="1970" y="14789"/>
                  <a:pt x="1872" y="14768"/>
                  <a:pt x="1823" y="14683"/>
                </a:cubicBezTo>
                <a:cubicBezTo>
                  <a:pt x="1768" y="14591"/>
                  <a:pt x="1791" y="14461"/>
                  <a:pt x="1872" y="14402"/>
                </a:cubicBezTo>
                <a:cubicBezTo>
                  <a:pt x="2773" y="13738"/>
                  <a:pt x="4213" y="14026"/>
                  <a:pt x="5043" y="14946"/>
                </a:cubicBezTo>
                <a:cubicBezTo>
                  <a:pt x="5136" y="15044"/>
                  <a:pt x="5271" y="15039"/>
                  <a:pt x="5353" y="14934"/>
                </a:cubicBezTo>
                <a:cubicBezTo>
                  <a:pt x="5593" y="14618"/>
                  <a:pt x="5981" y="14190"/>
                  <a:pt x="6467" y="13895"/>
                </a:cubicBezTo>
                <a:cubicBezTo>
                  <a:pt x="7323" y="13376"/>
                  <a:pt x="8732" y="13093"/>
                  <a:pt x="9763" y="13560"/>
                </a:cubicBezTo>
                <a:cubicBezTo>
                  <a:pt x="10052" y="13691"/>
                  <a:pt x="10292" y="13876"/>
                  <a:pt x="10478" y="14106"/>
                </a:cubicBezTo>
                <a:cubicBezTo>
                  <a:pt x="10489" y="14067"/>
                  <a:pt x="10506" y="14020"/>
                  <a:pt x="10517" y="13981"/>
                </a:cubicBezTo>
                <a:cubicBezTo>
                  <a:pt x="10446" y="12161"/>
                  <a:pt x="9840" y="11095"/>
                  <a:pt x="8634" y="10649"/>
                </a:cubicBezTo>
                <a:cubicBezTo>
                  <a:pt x="8547" y="10616"/>
                  <a:pt x="8491" y="10511"/>
                  <a:pt x="8513" y="10412"/>
                </a:cubicBezTo>
                <a:cubicBezTo>
                  <a:pt x="8535" y="10301"/>
                  <a:pt x="8628" y="10236"/>
                  <a:pt x="8721" y="10269"/>
                </a:cubicBezTo>
                <a:cubicBezTo>
                  <a:pt x="9289" y="10472"/>
                  <a:pt x="9735" y="10806"/>
                  <a:pt x="10074" y="11273"/>
                </a:cubicBezTo>
                <a:cubicBezTo>
                  <a:pt x="10139" y="11358"/>
                  <a:pt x="10254" y="11359"/>
                  <a:pt x="10309" y="11260"/>
                </a:cubicBezTo>
                <a:cubicBezTo>
                  <a:pt x="10483" y="10971"/>
                  <a:pt x="10599" y="10564"/>
                  <a:pt x="10599" y="10117"/>
                </a:cubicBezTo>
                <a:cubicBezTo>
                  <a:pt x="10599" y="9795"/>
                  <a:pt x="10538" y="9500"/>
                  <a:pt x="10440" y="9244"/>
                </a:cubicBezTo>
                <a:cubicBezTo>
                  <a:pt x="10435" y="9231"/>
                  <a:pt x="10429" y="9216"/>
                  <a:pt x="10423" y="9203"/>
                </a:cubicBezTo>
                <a:cubicBezTo>
                  <a:pt x="10423" y="9203"/>
                  <a:pt x="10423" y="9204"/>
                  <a:pt x="10423" y="9197"/>
                </a:cubicBezTo>
                <a:cubicBezTo>
                  <a:pt x="10401" y="9151"/>
                  <a:pt x="10386" y="9105"/>
                  <a:pt x="10358" y="9059"/>
                </a:cubicBezTo>
                <a:cubicBezTo>
                  <a:pt x="10336" y="9013"/>
                  <a:pt x="10315" y="8968"/>
                  <a:pt x="10299" y="8916"/>
                </a:cubicBezTo>
                <a:cubicBezTo>
                  <a:pt x="10135" y="8627"/>
                  <a:pt x="9867" y="8383"/>
                  <a:pt x="9518" y="8199"/>
                </a:cubicBezTo>
                <a:cubicBezTo>
                  <a:pt x="8868" y="7864"/>
                  <a:pt x="8082" y="7825"/>
                  <a:pt x="7558" y="8101"/>
                </a:cubicBezTo>
                <a:cubicBezTo>
                  <a:pt x="6952" y="8423"/>
                  <a:pt x="6505" y="9079"/>
                  <a:pt x="6390" y="9815"/>
                </a:cubicBezTo>
                <a:cubicBezTo>
                  <a:pt x="6314" y="10295"/>
                  <a:pt x="6352" y="11018"/>
                  <a:pt x="6953" y="11747"/>
                </a:cubicBezTo>
                <a:cubicBezTo>
                  <a:pt x="7018" y="11826"/>
                  <a:pt x="7024" y="11964"/>
                  <a:pt x="6953" y="12043"/>
                </a:cubicBezTo>
                <a:cubicBezTo>
                  <a:pt x="6920" y="12076"/>
                  <a:pt x="6882" y="12088"/>
                  <a:pt x="6844" y="12088"/>
                </a:cubicBezTo>
                <a:cubicBezTo>
                  <a:pt x="6800" y="12088"/>
                  <a:pt x="6762" y="12068"/>
                  <a:pt x="6729" y="12028"/>
                </a:cubicBezTo>
                <a:cubicBezTo>
                  <a:pt x="6178" y="11365"/>
                  <a:pt x="5949" y="10558"/>
                  <a:pt x="6074" y="9743"/>
                </a:cubicBezTo>
                <a:cubicBezTo>
                  <a:pt x="6102" y="9572"/>
                  <a:pt x="6139" y="9408"/>
                  <a:pt x="6194" y="9250"/>
                </a:cubicBezTo>
                <a:cubicBezTo>
                  <a:pt x="6248" y="9093"/>
                  <a:pt x="6238" y="8908"/>
                  <a:pt x="6156" y="8764"/>
                </a:cubicBezTo>
                <a:cubicBezTo>
                  <a:pt x="6145" y="8744"/>
                  <a:pt x="6139" y="8738"/>
                  <a:pt x="6139" y="8731"/>
                </a:cubicBezTo>
                <a:cubicBezTo>
                  <a:pt x="5932" y="8324"/>
                  <a:pt x="4863" y="6766"/>
                  <a:pt x="2718" y="7056"/>
                </a:cubicBezTo>
                <a:cubicBezTo>
                  <a:pt x="2620" y="7069"/>
                  <a:pt x="2527" y="6971"/>
                  <a:pt x="2538" y="6846"/>
                </a:cubicBezTo>
                <a:cubicBezTo>
                  <a:pt x="2543" y="6748"/>
                  <a:pt x="2609" y="6674"/>
                  <a:pt x="2691" y="6668"/>
                </a:cubicBezTo>
                <a:cubicBezTo>
                  <a:pt x="4650" y="6411"/>
                  <a:pt x="5904" y="7628"/>
                  <a:pt x="6390" y="8429"/>
                </a:cubicBezTo>
                <a:cubicBezTo>
                  <a:pt x="6445" y="8521"/>
                  <a:pt x="6560" y="8527"/>
                  <a:pt x="6625" y="8441"/>
                </a:cubicBezTo>
                <a:cubicBezTo>
                  <a:pt x="6849" y="8146"/>
                  <a:pt x="7122" y="7904"/>
                  <a:pt x="7439" y="7739"/>
                </a:cubicBezTo>
                <a:cubicBezTo>
                  <a:pt x="8039" y="7424"/>
                  <a:pt x="8928" y="7463"/>
                  <a:pt x="9654" y="7838"/>
                </a:cubicBezTo>
                <a:cubicBezTo>
                  <a:pt x="9916" y="7969"/>
                  <a:pt x="10134" y="8140"/>
                  <a:pt x="10314" y="8337"/>
                </a:cubicBezTo>
                <a:cubicBezTo>
                  <a:pt x="10330" y="8297"/>
                  <a:pt x="10347" y="8251"/>
                  <a:pt x="10363" y="8211"/>
                </a:cubicBezTo>
                <a:cubicBezTo>
                  <a:pt x="10511" y="7929"/>
                  <a:pt x="10599" y="7561"/>
                  <a:pt x="10599" y="7160"/>
                </a:cubicBezTo>
                <a:cubicBezTo>
                  <a:pt x="10599" y="6714"/>
                  <a:pt x="10489" y="6312"/>
                  <a:pt x="10309" y="6017"/>
                </a:cubicBezTo>
                <a:cubicBezTo>
                  <a:pt x="10303" y="6010"/>
                  <a:pt x="10304" y="6005"/>
                  <a:pt x="10299" y="5998"/>
                </a:cubicBezTo>
                <a:cubicBezTo>
                  <a:pt x="10206" y="5841"/>
                  <a:pt x="10041" y="5760"/>
                  <a:pt x="9883" y="5820"/>
                </a:cubicBezTo>
                <a:cubicBezTo>
                  <a:pt x="9675" y="5898"/>
                  <a:pt x="9462" y="5932"/>
                  <a:pt x="9255" y="5932"/>
                </a:cubicBezTo>
                <a:cubicBezTo>
                  <a:pt x="8949" y="5932"/>
                  <a:pt x="8660" y="5861"/>
                  <a:pt x="8436" y="5762"/>
                </a:cubicBezTo>
                <a:cubicBezTo>
                  <a:pt x="8360" y="5729"/>
                  <a:pt x="8311" y="5637"/>
                  <a:pt x="8327" y="5538"/>
                </a:cubicBezTo>
                <a:cubicBezTo>
                  <a:pt x="8344" y="5413"/>
                  <a:pt x="8453" y="5347"/>
                  <a:pt x="8546" y="5386"/>
                </a:cubicBezTo>
                <a:cubicBezTo>
                  <a:pt x="8960" y="5577"/>
                  <a:pt x="9589" y="5624"/>
                  <a:pt x="10053" y="5302"/>
                </a:cubicBezTo>
                <a:cubicBezTo>
                  <a:pt x="10086" y="5276"/>
                  <a:pt x="10118" y="5248"/>
                  <a:pt x="10150" y="5222"/>
                </a:cubicBezTo>
                <a:cubicBezTo>
                  <a:pt x="10259" y="5124"/>
                  <a:pt x="10347" y="4999"/>
                  <a:pt x="10413" y="4855"/>
                </a:cubicBezTo>
                <a:cubicBezTo>
                  <a:pt x="10522" y="4592"/>
                  <a:pt x="10592" y="4270"/>
                  <a:pt x="10592" y="3929"/>
                </a:cubicBezTo>
                <a:lnTo>
                  <a:pt x="10592" y="3922"/>
                </a:lnTo>
                <a:cubicBezTo>
                  <a:pt x="10592" y="3647"/>
                  <a:pt x="10511" y="3369"/>
                  <a:pt x="10363" y="3159"/>
                </a:cubicBezTo>
                <a:cubicBezTo>
                  <a:pt x="9840" y="2397"/>
                  <a:pt x="9190" y="2095"/>
                  <a:pt x="8426" y="2259"/>
                </a:cubicBezTo>
                <a:cubicBezTo>
                  <a:pt x="8344" y="2279"/>
                  <a:pt x="8262" y="2232"/>
                  <a:pt x="8235" y="2140"/>
                </a:cubicBezTo>
                <a:cubicBezTo>
                  <a:pt x="8197" y="2022"/>
                  <a:pt x="8258" y="1898"/>
                  <a:pt x="8361" y="1871"/>
                </a:cubicBezTo>
                <a:cubicBezTo>
                  <a:pt x="9087" y="1714"/>
                  <a:pt x="9736" y="1924"/>
                  <a:pt x="10282" y="2489"/>
                </a:cubicBezTo>
                <a:cubicBezTo>
                  <a:pt x="10353" y="2568"/>
                  <a:pt x="10468" y="2523"/>
                  <a:pt x="10490" y="2411"/>
                </a:cubicBezTo>
                <a:cubicBezTo>
                  <a:pt x="10506" y="2306"/>
                  <a:pt x="10522" y="2160"/>
                  <a:pt x="10517" y="1970"/>
                </a:cubicBezTo>
                <a:cubicBezTo>
                  <a:pt x="10495" y="886"/>
                  <a:pt x="10195" y="118"/>
                  <a:pt x="8885" y="13"/>
                </a:cubicBezTo>
                <a:cubicBezTo>
                  <a:pt x="8685" y="-3"/>
                  <a:pt x="8490" y="-4"/>
                  <a:pt x="8302" y="9"/>
                </a:cubicBezTo>
                <a:close/>
                <a:moveTo>
                  <a:pt x="13298" y="9"/>
                </a:moveTo>
                <a:cubicBezTo>
                  <a:pt x="13110" y="-4"/>
                  <a:pt x="12915" y="-3"/>
                  <a:pt x="12715" y="13"/>
                </a:cubicBezTo>
                <a:cubicBezTo>
                  <a:pt x="11405" y="118"/>
                  <a:pt x="11105" y="886"/>
                  <a:pt x="11083" y="1970"/>
                </a:cubicBezTo>
                <a:cubicBezTo>
                  <a:pt x="11078" y="2160"/>
                  <a:pt x="11094" y="2306"/>
                  <a:pt x="11110" y="2411"/>
                </a:cubicBezTo>
                <a:cubicBezTo>
                  <a:pt x="11132" y="2523"/>
                  <a:pt x="11247" y="2568"/>
                  <a:pt x="11318" y="2489"/>
                </a:cubicBezTo>
                <a:cubicBezTo>
                  <a:pt x="11864" y="1924"/>
                  <a:pt x="12513" y="1714"/>
                  <a:pt x="13239" y="1871"/>
                </a:cubicBezTo>
                <a:cubicBezTo>
                  <a:pt x="13342" y="1898"/>
                  <a:pt x="13403" y="2022"/>
                  <a:pt x="13365" y="2140"/>
                </a:cubicBezTo>
                <a:cubicBezTo>
                  <a:pt x="13338" y="2232"/>
                  <a:pt x="13256" y="2279"/>
                  <a:pt x="13174" y="2259"/>
                </a:cubicBezTo>
                <a:cubicBezTo>
                  <a:pt x="12410" y="2095"/>
                  <a:pt x="11760" y="2397"/>
                  <a:pt x="11237" y="3159"/>
                </a:cubicBezTo>
                <a:cubicBezTo>
                  <a:pt x="11089" y="3369"/>
                  <a:pt x="11008" y="3647"/>
                  <a:pt x="11008" y="3922"/>
                </a:cubicBezTo>
                <a:lnTo>
                  <a:pt x="11008" y="3929"/>
                </a:lnTo>
                <a:cubicBezTo>
                  <a:pt x="11008" y="4270"/>
                  <a:pt x="11078" y="4592"/>
                  <a:pt x="11187" y="4855"/>
                </a:cubicBezTo>
                <a:cubicBezTo>
                  <a:pt x="11253" y="4999"/>
                  <a:pt x="11341" y="5124"/>
                  <a:pt x="11450" y="5222"/>
                </a:cubicBezTo>
                <a:cubicBezTo>
                  <a:pt x="11482" y="5248"/>
                  <a:pt x="11514" y="5276"/>
                  <a:pt x="11547" y="5302"/>
                </a:cubicBezTo>
                <a:cubicBezTo>
                  <a:pt x="12011" y="5624"/>
                  <a:pt x="12640" y="5577"/>
                  <a:pt x="13054" y="5386"/>
                </a:cubicBezTo>
                <a:cubicBezTo>
                  <a:pt x="13147" y="5347"/>
                  <a:pt x="13256" y="5413"/>
                  <a:pt x="13273" y="5538"/>
                </a:cubicBezTo>
                <a:cubicBezTo>
                  <a:pt x="13289" y="5637"/>
                  <a:pt x="13240" y="5729"/>
                  <a:pt x="13164" y="5762"/>
                </a:cubicBezTo>
                <a:cubicBezTo>
                  <a:pt x="12940" y="5861"/>
                  <a:pt x="12651" y="5932"/>
                  <a:pt x="12345" y="5932"/>
                </a:cubicBezTo>
                <a:cubicBezTo>
                  <a:pt x="12138" y="5932"/>
                  <a:pt x="11925" y="5898"/>
                  <a:pt x="11717" y="5820"/>
                </a:cubicBezTo>
                <a:cubicBezTo>
                  <a:pt x="11559" y="5760"/>
                  <a:pt x="11394" y="5841"/>
                  <a:pt x="11301" y="5998"/>
                </a:cubicBezTo>
                <a:cubicBezTo>
                  <a:pt x="11296" y="6005"/>
                  <a:pt x="11297" y="6010"/>
                  <a:pt x="11291" y="6017"/>
                </a:cubicBezTo>
                <a:cubicBezTo>
                  <a:pt x="11111" y="6312"/>
                  <a:pt x="11001" y="6714"/>
                  <a:pt x="11001" y="7160"/>
                </a:cubicBezTo>
                <a:cubicBezTo>
                  <a:pt x="11001" y="7561"/>
                  <a:pt x="11089" y="7929"/>
                  <a:pt x="11237" y="8211"/>
                </a:cubicBezTo>
                <a:cubicBezTo>
                  <a:pt x="11253" y="8251"/>
                  <a:pt x="11270" y="8297"/>
                  <a:pt x="11286" y="8337"/>
                </a:cubicBezTo>
                <a:cubicBezTo>
                  <a:pt x="11466" y="8140"/>
                  <a:pt x="11684" y="7969"/>
                  <a:pt x="11946" y="7838"/>
                </a:cubicBezTo>
                <a:cubicBezTo>
                  <a:pt x="12672" y="7463"/>
                  <a:pt x="13561" y="7424"/>
                  <a:pt x="14161" y="7739"/>
                </a:cubicBezTo>
                <a:cubicBezTo>
                  <a:pt x="14478" y="7904"/>
                  <a:pt x="14751" y="8146"/>
                  <a:pt x="14975" y="8441"/>
                </a:cubicBezTo>
                <a:cubicBezTo>
                  <a:pt x="15040" y="8527"/>
                  <a:pt x="15155" y="8521"/>
                  <a:pt x="15210" y="8429"/>
                </a:cubicBezTo>
                <a:cubicBezTo>
                  <a:pt x="15696" y="7628"/>
                  <a:pt x="16950" y="6411"/>
                  <a:pt x="18909" y="6668"/>
                </a:cubicBezTo>
                <a:cubicBezTo>
                  <a:pt x="18991" y="6674"/>
                  <a:pt x="19057" y="6748"/>
                  <a:pt x="19062" y="6846"/>
                </a:cubicBezTo>
                <a:cubicBezTo>
                  <a:pt x="19073" y="6971"/>
                  <a:pt x="18980" y="7069"/>
                  <a:pt x="18882" y="7056"/>
                </a:cubicBezTo>
                <a:cubicBezTo>
                  <a:pt x="16737" y="6766"/>
                  <a:pt x="15668" y="8324"/>
                  <a:pt x="15461" y="8731"/>
                </a:cubicBezTo>
                <a:cubicBezTo>
                  <a:pt x="15461" y="8738"/>
                  <a:pt x="15455" y="8744"/>
                  <a:pt x="15444" y="8764"/>
                </a:cubicBezTo>
                <a:cubicBezTo>
                  <a:pt x="15362" y="8908"/>
                  <a:pt x="15352" y="9093"/>
                  <a:pt x="15406" y="9250"/>
                </a:cubicBezTo>
                <a:cubicBezTo>
                  <a:pt x="15461" y="9408"/>
                  <a:pt x="15498" y="9572"/>
                  <a:pt x="15526" y="9743"/>
                </a:cubicBezTo>
                <a:cubicBezTo>
                  <a:pt x="15651" y="10558"/>
                  <a:pt x="15422" y="11365"/>
                  <a:pt x="14871" y="12028"/>
                </a:cubicBezTo>
                <a:cubicBezTo>
                  <a:pt x="14838" y="12068"/>
                  <a:pt x="14800" y="12088"/>
                  <a:pt x="14756" y="12088"/>
                </a:cubicBezTo>
                <a:cubicBezTo>
                  <a:pt x="14718" y="12088"/>
                  <a:pt x="14680" y="12076"/>
                  <a:pt x="14647" y="12043"/>
                </a:cubicBezTo>
                <a:cubicBezTo>
                  <a:pt x="14576" y="11964"/>
                  <a:pt x="14582" y="11826"/>
                  <a:pt x="14647" y="11747"/>
                </a:cubicBezTo>
                <a:cubicBezTo>
                  <a:pt x="15248" y="11018"/>
                  <a:pt x="15286" y="10295"/>
                  <a:pt x="15210" y="9815"/>
                </a:cubicBezTo>
                <a:cubicBezTo>
                  <a:pt x="15095" y="9079"/>
                  <a:pt x="14648" y="8423"/>
                  <a:pt x="14042" y="8101"/>
                </a:cubicBezTo>
                <a:cubicBezTo>
                  <a:pt x="13518" y="7825"/>
                  <a:pt x="12732" y="7864"/>
                  <a:pt x="12082" y="8199"/>
                </a:cubicBezTo>
                <a:cubicBezTo>
                  <a:pt x="11733" y="8383"/>
                  <a:pt x="11465" y="8627"/>
                  <a:pt x="11301" y="8916"/>
                </a:cubicBezTo>
                <a:cubicBezTo>
                  <a:pt x="11285" y="8968"/>
                  <a:pt x="11264" y="9013"/>
                  <a:pt x="11242" y="9059"/>
                </a:cubicBezTo>
                <a:cubicBezTo>
                  <a:pt x="11214" y="9105"/>
                  <a:pt x="11199" y="9151"/>
                  <a:pt x="11177" y="9197"/>
                </a:cubicBezTo>
                <a:cubicBezTo>
                  <a:pt x="11177" y="9204"/>
                  <a:pt x="11177" y="9203"/>
                  <a:pt x="11177" y="9203"/>
                </a:cubicBezTo>
                <a:cubicBezTo>
                  <a:pt x="11171" y="9216"/>
                  <a:pt x="11165" y="9231"/>
                  <a:pt x="11160" y="9244"/>
                </a:cubicBezTo>
                <a:cubicBezTo>
                  <a:pt x="11062" y="9500"/>
                  <a:pt x="11001" y="9795"/>
                  <a:pt x="11001" y="10117"/>
                </a:cubicBezTo>
                <a:cubicBezTo>
                  <a:pt x="11001" y="10564"/>
                  <a:pt x="11117" y="10971"/>
                  <a:pt x="11291" y="11260"/>
                </a:cubicBezTo>
                <a:cubicBezTo>
                  <a:pt x="11346" y="11359"/>
                  <a:pt x="11461" y="11358"/>
                  <a:pt x="11526" y="11273"/>
                </a:cubicBezTo>
                <a:cubicBezTo>
                  <a:pt x="11865" y="10806"/>
                  <a:pt x="12311" y="10472"/>
                  <a:pt x="12879" y="10269"/>
                </a:cubicBezTo>
                <a:cubicBezTo>
                  <a:pt x="12972" y="10236"/>
                  <a:pt x="13065" y="10301"/>
                  <a:pt x="13087" y="10412"/>
                </a:cubicBezTo>
                <a:cubicBezTo>
                  <a:pt x="13109" y="10511"/>
                  <a:pt x="13053" y="10616"/>
                  <a:pt x="12966" y="10649"/>
                </a:cubicBezTo>
                <a:cubicBezTo>
                  <a:pt x="11760" y="11095"/>
                  <a:pt x="11154" y="12161"/>
                  <a:pt x="11083" y="13981"/>
                </a:cubicBezTo>
                <a:cubicBezTo>
                  <a:pt x="11094" y="14020"/>
                  <a:pt x="11111" y="14067"/>
                  <a:pt x="11122" y="14106"/>
                </a:cubicBezTo>
                <a:cubicBezTo>
                  <a:pt x="11308" y="13876"/>
                  <a:pt x="11548" y="13691"/>
                  <a:pt x="11837" y="13560"/>
                </a:cubicBezTo>
                <a:cubicBezTo>
                  <a:pt x="12868" y="13093"/>
                  <a:pt x="14277" y="13376"/>
                  <a:pt x="15133" y="13895"/>
                </a:cubicBezTo>
                <a:cubicBezTo>
                  <a:pt x="15619" y="14190"/>
                  <a:pt x="16007" y="14618"/>
                  <a:pt x="16247" y="14934"/>
                </a:cubicBezTo>
                <a:cubicBezTo>
                  <a:pt x="16329" y="15039"/>
                  <a:pt x="16465" y="15044"/>
                  <a:pt x="16557" y="14946"/>
                </a:cubicBezTo>
                <a:cubicBezTo>
                  <a:pt x="17387" y="14026"/>
                  <a:pt x="18827" y="13738"/>
                  <a:pt x="19728" y="14402"/>
                </a:cubicBezTo>
                <a:cubicBezTo>
                  <a:pt x="19809" y="14461"/>
                  <a:pt x="19832" y="14591"/>
                  <a:pt x="19777" y="14683"/>
                </a:cubicBezTo>
                <a:cubicBezTo>
                  <a:pt x="19728" y="14768"/>
                  <a:pt x="19630" y="14789"/>
                  <a:pt x="19554" y="14736"/>
                </a:cubicBezTo>
                <a:cubicBezTo>
                  <a:pt x="18680" y="14106"/>
                  <a:pt x="17158" y="14527"/>
                  <a:pt x="16530" y="15584"/>
                </a:cubicBezTo>
                <a:lnTo>
                  <a:pt x="16503" y="15630"/>
                </a:lnTo>
                <a:cubicBezTo>
                  <a:pt x="16448" y="15722"/>
                  <a:pt x="16339" y="15715"/>
                  <a:pt x="16290" y="15630"/>
                </a:cubicBezTo>
                <a:lnTo>
                  <a:pt x="16262" y="15584"/>
                </a:lnTo>
                <a:cubicBezTo>
                  <a:pt x="16257" y="15578"/>
                  <a:pt x="15754" y="14722"/>
                  <a:pt x="14985" y="14256"/>
                </a:cubicBezTo>
                <a:cubicBezTo>
                  <a:pt x="14210" y="13783"/>
                  <a:pt x="12884" y="13515"/>
                  <a:pt x="11951" y="13942"/>
                </a:cubicBezTo>
                <a:cubicBezTo>
                  <a:pt x="11520" y="14139"/>
                  <a:pt x="11226" y="14453"/>
                  <a:pt x="11073" y="14886"/>
                </a:cubicBezTo>
                <a:cubicBezTo>
                  <a:pt x="11029" y="15051"/>
                  <a:pt x="11001" y="15228"/>
                  <a:pt x="11001" y="15412"/>
                </a:cubicBezTo>
                <a:cubicBezTo>
                  <a:pt x="11001" y="16305"/>
                  <a:pt x="11591" y="17036"/>
                  <a:pt x="12311" y="17030"/>
                </a:cubicBezTo>
                <a:cubicBezTo>
                  <a:pt x="12949" y="17023"/>
                  <a:pt x="13648" y="16471"/>
                  <a:pt x="13834" y="16280"/>
                </a:cubicBezTo>
                <a:cubicBezTo>
                  <a:pt x="13910" y="16208"/>
                  <a:pt x="14025" y="16228"/>
                  <a:pt x="14079" y="16340"/>
                </a:cubicBezTo>
                <a:cubicBezTo>
                  <a:pt x="14123" y="16425"/>
                  <a:pt x="14097" y="16535"/>
                  <a:pt x="14037" y="16595"/>
                </a:cubicBezTo>
                <a:cubicBezTo>
                  <a:pt x="13939" y="16686"/>
                  <a:pt x="13834" y="16772"/>
                  <a:pt x="13720" y="16851"/>
                </a:cubicBezTo>
                <a:cubicBezTo>
                  <a:pt x="13654" y="16897"/>
                  <a:pt x="13643" y="17002"/>
                  <a:pt x="13692" y="17054"/>
                </a:cubicBezTo>
                <a:cubicBezTo>
                  <a:pt x="14527" y="18046"/>
                  <a:pt x="15701" y="18664"/>
                  <a:pt x="16994" y="18664"/>
                </a:cubicBezTo>
                <a:cubicBezTo>
                  <a:pt x="19537" y="18664"/>
                  <a:pt x="21600" y="16287"/>
                  <a:pt x="21600" y="13351"/>
                </a:cubicBezTo>
                <a:cubicBezTo>
                  <a:pt x="21600" y="12621"/>
                  <a:pt x="21474" y="11930"/>
                  <a:pt x="21245" y="11299"/>
                </a:cubicBezTo>
                <a:cubicBezTo>
                  <a:pt x="20994" y="10616"/>
                  <a:pt x="20487" y="10110"/>
                  <a:pt x="19881" y="9985"/>
                </a:cubicBezTo>
                <a:cubicBezTo>
                  <a:pt x="19854" y="9979"/>
                  <a:pt x="19826" y="9980"/>
                  <a:pt x="19799" y="9973"/>
                </a:cubicBezTo>
                <a:cubicBezTo>
                  <a:pt x="19128" y="9868"/>
                  <a:pt x="18478" y="10202"/>
                  <a:pt x="18145" y="10550"/>
                </a:cubicBezTo>
                <a:cubicBezTo>
                  <a:pt x="18063" y="10635"/>
                  <a:pt x="18031" y="10774"/>
                  <a:pt x="18058" y="10899"/>
                </a:cubicBezTo>
                <a:cubicBezTo>
                  <a:pt x="18080" y="11004"/>
                  <a:pt x="18097" y="11102"/>
                  <a:pt x="18107" y="11207"/>
                </a:cubicBezTo>
                <a:cubicBezTo>
                  <a:pt x="18162" y="11765"/>
                  <a:pt x="18069" y="12239"/>
                  <a:pt x="17845" y="12542"/>
                </a:cubicBezTo>
                <a:cubicBezTo>
                  <a:pt x="17812" y="12588"/>
                  <a:pt x="17769" y="12607"/>
                  <a:pt x="17725" y="12607"/>
                </a:cubicBezTo>
                <a:cubicBezTo>
                  <a:pt x="17676" y="12607"/>
                  <a:pt x="17632" y="12588"/>
                  <a:pt x="17599" y="12542"/>
                </a:cubicBezTo>
                <a:cubicBezTo>
                  <a:pt x="17545" y="12463"/>
                  <a:pt x="17557" y="12351"/>
                  <a:pt x="17611" y="12273"/>
                </a:cubicBezTo>
                <a:cubicBezTo>
                  <a:pt x="17764" y="12056"/>
                  <a:pt x="17824" y="11687"/>
                  <a:pt x="17780" y="11260"/>
                </a:cubicBezTo>
                <a:cubicBezTo>
                  <a:pt x="17715" y="10617"/>
                  <a:pt x="17430" y="10006"/>
                  <a:pt x="17059" y="9704"/>
                </a:cubicBezTo>
                <a:cubicBezTo>
                  <a:pt x="16977" y="9638"/>
                  <a:pt x="16962" y="9492"/>
                  <a:pt x="17038" y="9400"/>
                </a:cubicBezTo>
                <a:cubicBezTo>
                  <a:pt x="17093" y="9328"/>
                  <a:pt x="17184" y="9329"/>
                  <a:pt x="17250" y="9382"/>
                </a:cubicBezTo>
                <a:cubicBezTo>
                  <a:pt x="17452" y="9553"/>
                  <a:pt x="17633" y="9789"/>
                  <a:pt x="17775" y="10072"/>
                </a:cubicBezTo>
                <a:cubicBezTo>
                  <a:pt x="17835" y="10190"/>
                  <a:pt x="17965" y="10222"/>
                  <a:pt x="18058" y="10144"/>
                </a:cubicBezTo>
                <a:cubicBezTo>
                  <a:pt x="18200" y="10019"/>
                  <a:pt x="18369" y="9907"/>
                  <a:pt x="18549" y="9815"/>
                </a:cubicBezTo>
                <a:cubicBezTo>
                  <a:pt x="18844" y="9664"/>
                  <a:pt x="19308" y="9500"/>
                  <a:pt x="19849" y="9585"/>
                </a:cubicBezTo>
                <a:cubicBezTo>
                  <a:pt x="20116" y="9624"/>
                  <a:pt x="20421" y="9729"/>
                  <a:pt x="20732" y="9953"/>
                </a:cubicBezTo>
                <a:cubicBezTo>
                  <a:pt x="20852" y="10038"/>
                  <a:pt x="21005" y="9978"/>
                  <a:pt x="21059" y="9827"/>
                </a:cubicBezTo>
                <a:cubicBezTo>
                  <a:pt x="21114" y="9670"/>
                  <a:pt x="21157" y="9492"/>
                  <a:pt x="21174" y="9302"/>
                </a:cubicBezTo>
                <a:cubicBezTo>
                  <a:pt x="21321" y="8480"/>
                  <a:pt x="21005" y="6917"/>
                  <a:pt x="20268" y="5524"/>
                </a:cubicBezTo>
                <a:cubicBezTo>
                  <a:pt x="19237" y="3724"/>
                  <a:pt x="18097" y="3160"/>
                  <a:pt x="17562" y="3015"/>
                </a:cubicBezTo>
                <a:cubicBezTo>
                  <a:pt x="17425" y="2982"/>
                  <a:pt x="17299" y="3101"/>
                  <a:pt x="17294" y="3272"/>
                </a:cubicBezTo>
                <a:cubicBezTo>
                  <a:pt x="17294" y="3403"/>
                  <a:pt x="17277" y="3534"/>
                  <a:pt x="17250" y="3666"/>
                </a:cubicBezTo>
                <a:cubicBezTo>
                  <a:pt x="17157" y="4139"/>
                  <a:pt x="16928" y="4559"/>
                  <a:pt x="16622" y="4822"/>
                </a:cubicBezTo>
                <a:cubicBezTo>
                  <a:pt x="16529" y="4907"/>
                  <a:pt x="16486" y="5046"/>
                  <a:pt x="16513" y="5177"/>
                </a:cubicBezTo>
                <a:cubicBezTo>
                  <a:pt x="16557" y="5387"/>
                  <a:pt x="16563" y="5590"/>
                  <a:pt x="16525" y="5774"/>
                </a:cubicBezTo>
                <a:cubicBezTo>
                  <a:pt x="16509" y="5866"/>
                  <a:pt x="16443" y="5926"/>
                  <a:pt x="16366" y="5926"/>
                </a:cubicBezTo>
                <a:cubicBezTo>
                  <a:pt x="16344" y="5926"/>
                  <a:pt x="16328" y="5919"/>
                  <a:pt x="16307" y="5912"/>
                </a:cubicBezTo>
                <a:cubicBezTo>
                  <a:pt x="16225" y="5873"/>
                  <a:pt x="16191" y="5768"/>
                  <a:pt x="16208" y="5670"/>
                </a:cubicBezTo>
                <a:cubicBezTo>
                  <a:pt x="16257" y="5387"/>
                  <a:pt x="16169" y="5033"/>
                  <a:pt x="15962" y="4678"/>
                </a:cubicBezTo>
                <a:cubicBezTo>
                  <a:pt x="15651" y="4146"/>
                  <a:pt x="15166" y="3770"/>
                  <a:pt x="14719" y="3711"/>
                </a:cubicBezTo>
                <a:cubicBezTo>
                  <a:pt x="14615" y="3704"/>
                  <a:pt x="14548" y="3587"/>
                  <a:pt x="14576" y="3463"/>
                </a:cubicBezTo>
                <a:cubicBezTo>
                  <a:pt x="14597" y="3371"/>
                  <a:pt x="14675" y="3310"/>
                  <a:pt x="14756" y="3323"/>
                </a:cubicBezTo>
                <a:cubicBezTo>
                  <a:pt x="15291" y="3389"/>
                  <a:pt x="15870" y="3830"/>
                  <a:pt x="16230" y="4448"/>
                </a:cubicBezTo>
                <a:cubicBezTo>
                  <a:pt x="16274" y="4527"/>
                  <a:pt x="16372" y="4546"/>
                  <a:pt x="16438" y="4487"/>
                </a:cubicBezTo>
                <a:cubicBezTo>
                  <a:pt x="16673" y="4283"/>
                  <a:pt x="16853" y="3948"/>
                  <a:pt x="16929" y="3567"/>
                </a:cubicBezTo>
                <a:cubicBezTo>
                  <a:pt x="16995" y="3232"/>
                  <a:pt x="16973" y="2877"/>
                  <a:pt x="16874" y="2528"/>
                </a:cubicBezTo>
                <a:cubicBezTo>
                  <a:pt x="16771" y="2167"/>
                  <a:pt x="16579" y="1852"/>
                  <a:pt x="16344" y="1602"/>
                </a:cubicBezTo>
                <a:cubicBezTo>
                  <a:pt x="15657" y="867"/>
                  <a:pt x="14618" y="101"/>
                  <a:pt x="13298" y="9"/>
                </a:cubicBezTo>
                <a:close/>
                <a:moveTo>
                  <a:pt x="10805" y="16504"/>
                </a:moveTo>
                <a:cubicBezTo>
                  <a:pt x="10505" y="17122"/>
                  <a:pt x="9959" y="17535"/>
                  <a:pt x="9337" y="17535"/>
                </a:cubicBezTo>
                <a:cubicBezTo>
                  <a:pt x="9119" y="17535"/>
                  <a:pt x="8901" y="17481"/>
                  <a:pt x="8704" y="17383"/>
                </a:cubicBezTo>
                <a:cubicBezTo>
                  <a:pt x="8524" y="17298"/>
                  <a:pt x="8317" y="17338"/>
                  <a:pt x="8181" y="17496"/>
                </a:cubicBezTo>
                <a:cubicBezTo>
                  <a:pt x="7247" y="18560"/>
                  <a:pt x="5976" y="19177"/>
                  <a:pt x="4656" y="19177"/>
                </a:cubicBezTo>
                <a:cubicBezTo>
                  <a:pt x="4355" y="19177"/>
                  <a:pt x="4060" y="19144"/>
                  <a:pt x="3771" y="19085"/>
                </a:cubicBezTo>
                <a:cubicBezTo>
                  <a:pt x="4518" y="20590"/>
                  <a:pt x="5883" y="21596"/>
                  <a:pt x="7444" y="21596"/>
                </a:cubicBezTo>
                <a:cubicBezTo>
                  <a:pt x="8644" y="21596"/>
                  <a:pt x="9693" y="20997"/>
                  <a:pt x="10467" y="20031"/>
                </a:cubicBezTo>
                <a:cubicBezTo>
                  <a:pt x="10560" y="19913"/>
                  <a:pt x="10685" y="19855"/>
                  <a:pt x="10810" y="19855"/>
                </a:cubicBezTo>
                <a:cubicBezTo>
                  <a:pt x="10936" y="19855"/>
                  <a:pt x="11062" y="19913"/>
                  <a:pt x="11155" y="20031"/>
                </a:cubicBezTo>
                <a:cubicBezTo>
                  <a:pt x="11930" y="20997"/>
                  <a:pt x="12978" y="21596"/>
                  <a:pt x="14178" y="21596"/>
                </a:cubicBezTo>
                <a:cubicBezTo>
                  <a:pt x="15739" y="21596"/>
                  <a:pt x="17102" y="20590"/>
                  <a:pt x="17850" y="19085"/>
                </a:cubicBezTo>
                <a:cubicBezTo>
                  <a:pt x="17566" y="19144"/>
                  <a:pt x="17272" y="19177"/>
                  <a:pt x="16967" y="19177"/>
                </a:cubicBezTo>
                <a:cubicBezTo>
                  <a:pt x="15630" y="19177"/>
                  <a:pt x="14357" y="18560"/>
                  <a:pt x="13430" y="17496"/>
                </a:cubicBezTo>
                <a:cubicBezTo>
                  <a:pt x="13288" y="17332"/>
                  <a:pt x="13086" y="17291"/>
                  <a:pt x="12906" y="17383"/>
                </a:cubicBezTo>
                <a:cubicBezTo>
                  <a:pt x="12704" y="17481"/>
                  <a:pt x="12492" y="17535"/>
                  <a:pt x="12273" y="17535"/>
                </a:cubicBezTo>
                <a:cubicBezTo>
                  <a:pt x="11651" y="17535"/>
                  <a:pt x="11105" y="17122"/>
                  <a:pt x="10805" y="16504"/>
                </a:cubicBezTo>
                <a:close/>
              </a:path>
            </a:pathLst>
          </a:custGeom>
          <a:solidFill>
            <a:srgbClr val="C8B078"/>
          </a:solidFill>
          <a:ln w="12700">
            <a:miter lim="400000"/>
          </a:ln>
        </p:spPr>
        <p:txBody>
          <a:bodyPr lIns="0" tIns="0" rIns="0" bIns="0" anchor="ctr"/>
          <a:lstStyle/>
          <a:p>
            <a:pPr algn="ctr">
              <a:spcBef>
                <a:spcPts val="0"/>
              </a:spcBef>
              <a:defRPr sz="3200">
                <a:solidFill>
                  <a:srgbClr val="FFFFFF"/>
                </a:solidFill>
                <a:latin typeface="+mn-lt"/>
                <a:ea typeface="+mn-ea"/>
                <a:cs typeface="+mn-cs"/>
                <a:sym typeface="Open Sans Medium"/>
              </a:defRPr>
            </a:pPr>
          </a:p>
        </p:txBody>
      </p:sp>
      <p:sp>
        <p:nvSpPr>
          <p:cNvPr id="159" name="Brainstorming*…"/>
          <p:cNvSpPr txBox="1"/>
          <p:nvPr/>
        </p:nvSpPr>
        <p:spPr>
          <a:xfrm>
            <a:off x="2031469" y="1386684"/>
            <a:ext cx="20321062" cy="4216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just">
              <a:spcBef>
                <a:spcPts val="0"/>
              </a:spcBef>
              <a:defRPr sz="6600">
                <a:solidFill>
                  <a:srgbClr val="53697A"/>
                </a:solidFill>
                <a:latin typeface="Open Sans Bold"/>
                <a:ea typeface="Open Sans Bold"/>
                <a:cs typeface="Open Sans Bold"/>
                <a:sym typeface="Open Sans Bold"/>
              </a:defRPr>
            </a:pPr>
            <a:r>
              <a:rPr sz="13000"/>
              <a:t>Brainstorming</a:t>
            </a:r>
            <a:r>
              <a:rPr baseline="83333"/>
              <a:t>*</a:t>
            </a:r>
          </a:p>
          <a:p>
            <a:pPr algn="just">
              <a:spcBef>
                <a:spcPts val="0"/>
              </a:spcBef>
              <a:defRPr sz="6600">
                <a:solidFill>
                  <a:srgbClr val="53697A"/>
                </a:solidFill>
                <a:latin typeface="Open Sans Bold"/>
                <a:ea typeface="Open Sans Bold"/>
                <a:cs typeface="Open Sans Bold"/>
                <a:sym typeface="Open Sans Bold"/>
              </a:defRPr>
            </a:pPr>
          </a:p>
          <a:p>
            <a:pPr algn="just">
              <a:spcBef>
                <a:spcPts val="0"/>
              </a:spcBef>
              <a:defRPr i="1" sz="4200">
                <a:solidFill>
                  <a:srgbClr val="53697A"/>
                </a:solidFill>
                <a:latin typeface="+mn-lt"/>
                <a:ea typeface="+mn-ea"/>
                <a:cs typeface="+mn-cs"/>
                <a:sym typeface="Open Sans Medium"/>
              </a:defRPr>
            </a:pPr>
            <a:r>
              <a:t>* tempête de cerveau</a:t>
            </a:r>
          </a:p>
        </p:txBody>
      </p:sp>
      <p:sp>
        <p:nvSpPr>
          <p:cNvPr id="160" name="Haute tension"/>
          <p:cNvSpPr/>
          <p:nvPr/>
        </p:nvSpPr>
        <p:spPr>
          <a:xfrm>
            <a:off x="17891190" y="504687"/>
            <a:ext cx="2736883" cy="610303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693" y="0"/>
                </a:moveTo>
                <a:lnTo>
                  <a:pt x="0" y="14180"/>
                </a:lnTo>
                <a:lnTo>
                  <a:pt x="13308" y="11222"/>
                </a:lnTo>
                <a:lnTo>
                  <a:pt x="10366" y="17893"/>
                </a:lnTo>
                <a:lnTo>
                  <a:pt x="6675" y="17567"/>
                </a:lnTo>
                <a:cubicBezTo>
                  <a:pt x="6360" y="17540"/>
                  <a:pt x="6128" y="17697"/>
                  <a:pt x="6305" y="17817"/>
                </a:cubicBezTo>
                <a:lnTo>
                  <a:pt x="12214" y="21600"/>
                </a:lnTo>
                <a:lnTo>
                  <a:pt x="18116" y="17822"/>
                </a:lnTo>
                <a:cubicBezTo>
                  <a:pt x="18294" y="17702"/>
                  <a:pt x="18059" y="17544"/>
                  <a:pt x="17742" y="17574"/>
                </a:cubicBezTo>
                <a:lnTo>
                  <a:pt x="14134" y="17900"/>
                </a:lnTo>
                <a:lnTo>
                  <a:pt x="21600" y="7126"/>
                </a:lnTo>
                <a:lnTo>
                  <a:pt x="6890" y="10410"/>
                </a:lnTo>
                <a:lnTo>
                  <a:pt x="15555" y="0"/>
                </a:lnTo>
                <a:lnTo>
                  <a:pt x="6693" y="0"/>
                </a:lnTo>
                <a:close/>
              </a:path>
            </a:pathLst>
          </a:custGeom>
          <a:solidFill>
            <a:srgbClr val="C8B078"/>
          </a:solidFill>
          <a:ln w="12700">
            <a:miter lim="400000"/>
          </a:ln>
        </p:spPr>
        <p:txBody>
          <a:bodyPr lIns="0" tIns="0" rIns="0" bIns="0" anchor="ctr"/>
          <a:lstStyle/>
          <a:p>
            <a:pPr algn="ctr">
              <a:spcBef>
                <a:spcPts val="0"/>
              </a:spcBef>
              <a:defRPr sz="3200">
                <a:solidFill>
                  <a:srgbClr val="FFFFFF"/>
                </a:solidFill>
                <a:latin typeface="+mn-lt"/>
                <a:ea typeface="+mn-ea"/>
                <a:cs typeface="+mn-cs"/>
                <a:sym typeface="Open Sans Medium"/>
              </a:defRPr>
            </a:pPr>
          </a:p>
        </p:txBody>
      </p:sp>
      <p:sp>
        <p:nvSpPr>
          <p:cNvPr id="161" name="Figure"/>
          <p:cNvSpPr/>
          <p:nvPr/>
        </p:nvSpPr>
        <p:spPr>
          <a:xfrm rot="2014574">
            <a:off x="21775562" y="5073091"/>
            <a:ext cx="340608" cy="173969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808" y="0"/>
                </a:moveTo>
                <a:lnTo>
                  <a:pt x="0" y="12520"/>
                </a:lnTo>
                <a:lnTo>
                  <a:pt x="12017" y="12520"/>
                </a:lnTo>
                <a:lnTo>
                  <a:pt x="9664" y="21600"/>
                </a:lnTo>
                <a:lnTo>
                  <a:pt x="21600" y="8375"/>
                </a:lnTo>
                <a:lnTo>
                  <a:pt x="11515" y="8375"/>
                </a:lnTo>
                <a:lnTo>
                  <a:pt x="8619" y="0"/>
                </a:lnTo>
                <a:lnTo>
                  <a:pt x="6808" y="0"/>
                </a:lnTo>
                <a:close/>
              </a:path>
            </a:pathLst>
          </a:custGeom>
          <a:solidFill>
            <a:srgbClr val="C8B078"/>
          </a:solidFill>
          <a:ln w="12700">
            <a:miter lim="400000"/>
          </a:ln>
        </p:spPr>
        <p:txBody>
          <a:bodyPr lIns="0" tIns="0" rIns="0" bIns="0" anchor="ctr"/>
          <a:lstStyle/>
          <a:p>
            <a:pPr algn="ctr">
              <a:spcBef>
                <a:spcPts val="0"/>
              </a:spcBef>
              <a:defRPr sz="3200">
                <a:solidFill>
                  <a:srgbClr val="FFFFFF"/>
                </a:solidFill>
                <a:latin typeface="+mn-lt"/>
                <a:ea typeface="+mn-ea"/>
                <a:cs typeface="+mn-cs"/>
                <a:sym typeface="Open Sans Medium"/>
              </a:defRPr>
            </a:pPr>
          </a:p>
        </p:txBody>
      </p:sp>
      <p:sp>
        <p:nvSpPr>
          <p:cNvPr id="162" name="Figure"/>
          <p:cNvSpPr/>
          <p:nvPr/>
        </p:nvSpPr>
        <p:spPr>
          <a:xfrm rot="2854574">
            <a:off x="22782083" y="6224307"/>
            <a:ext cx="232822" cy="136524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808" y="0"/>
                </a:moveTo>
                <a:lnTo>
                  <a:pt x="0" y="12520"/>
                </a:lnTo>
                <a:lnTo>
                  <a:pt x="12017" y="12520"/>
                </a:lnTo>
                <a:lnTo>
                  <a:pt x="9664" y="21600"/>
                </a:lnTo>
                <a:lnTo>
                  <a:pt x="21600" y="8375"/>
                </a:lnTo>
                <a:lnTo>
                  <a:pt x="11515" y="8375"/>
                </a:lnTo>
                <a:lnTo>
                  <a:pt x="8619" y="0"/>
                </a:lnTo>
                <a:lnTo>
                  <a:pt x="6808" y="0"/>
                </a:lnTo>
                <a:close/>
              </a:path>
            </a:pathLst>
          </a:custGeom>
          <a:solidFill>
            <a:srgbClr val="C8B078"/>
          </a:solidFill>
          <a:ln w="12700">
            <a:miter lim="400000"/>
          </a:ln>
        </p:spPr>
        <p:txBody>
          <a:bodyPr lIns="0" tIns="0" rIns="0" bIns="0" anchor="ctr"/>
          <a:lstStyle/>
          <a:p>
            <a:pPr algn="ctr">
              <a:spcBef>
                <a:spcPts val="0"/>
              </a:spcBef>
              <a:defRPr sz="3200">
                <a:solidFill>
                  <a:srgbClr val="FFFFFF"/>
                </a:solidFill>
                <a:latin typeface="+mn-lt"/>
                <a:ea typeface="+mn-ea"/>
                <a:cs typeface="+mn-cs"/>
                <a:sym typeface="Open Sans Medium"/>
              </a:defRPr>
            </a:pPr>
          </a:p>
        </p:txBody>
      </p:sp>
      <p:sp>
        <p:nvSpPr>
          <p:cNvPr id="163" name="Figure"/>
          <p:cNvSpPr/>
          <p:nvPr/>
        </p:nvSpPr>
        <p:spPr>
          <a:xfrm rot="19320000">
            <a:off x="16926892" y="5034633"/>
            <a:ext cx="340608" cy="173969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808" y="0"/>
                </a:moveTo>
                <a:lnTo>
                  <a:pt x="0" y="12520"/>
                </a:lnTo>
                <a:lnTo>
                  <a:pt x="12017" y="12520"/>
                </a:lnTo>
                <a:lnTo>
                  <a:pt x="9664" y="21600"/>
                </a:lnTo>
                <a:lnTo>
                  <a:pt x="21600" y="8375"/>
                </a:lnTo>
                <a:lnTo>
                  <a:pt x="11515" y="8375"/>
                </a:lnTo>
                <a:lnTo>
                  <a:pt x="8619" y="0"/>
                </a:lnTo>
                <a:lnTo>
                  <a:pt x="6808" y="0"/>
                </a:lnTo>
                <a:close/>
              </a:path>
            </a:pathLst>
          </a:custGeom>
          <a:solidFill>
            <a:srgbClr val="C8B078"/>
          </a:solidFill>
          <a:ln w="12700">
            <a:miter lim="400000"/>
          </a:ln>
        </p:spPr>
        <p:txBody>
          <a:bodyPr lIns="0" tIns="0" rIns="0" bIns="0" anchor="ctr"/>
          <a:lstStyle/>
          <a:p>
            <a:pPr algn="ctr">
              <a:spcBef>
                <a:spcPts val="0"/>
              </a:spcBef>
              <a:defRPr sz="3200">
                <a:solidFill>
                  <a:srgbClr val="FFFFFF"/>
                </a:solidFill>
                <a:latin typeface="+mn-lt"/>
                <a:ea typeface="+mn-ea"/>
                <a:cs typeface="+mn-cs"/>
                <a:sym typeface="Open Sans Medium"/>
              </a:defRPr>
            </a:pPr>
          </a:p>
        </p:txBody>
      </p:sp>
      <p:sp>
        <p:nvSpPr>
          <p:cNvPr id="164" name="Figure"/>
          <p:cNvSpPr/>
          <p:nvPr/>
        </p:nvSpPr>
        <p:spPr>
          <a:xfrm rot="18600000">
            <a:off x="15827309" y="6190215"/>
            <a:ext cx="232822" cy="136525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808" y="0"/>
                </a:moveTo>
                <a:lnTo>
                  <a:pt x="0" y="12520"/>
                </a:lnTo>
                <a:lnTo>
                  <a:pt x="12017" y="12520"/>
                </a:lnTo>
                <a:lnTo>
                  <a:pt x="9664" y="21600"/>
                </a:lnTo>
                <a:lnTo>
                  <a:pt x="21600" y="8375"/>
                </a:lnTo>
                <a:lnTo>
                  <a:pt x="11515" y="8375"/>
                </a:lnTo>
                <a:lnTo>
                  <a:pt x="8619" y="0"/>
                </a:lnTo>
                <a:lnTo>
                  <a:pt x="6808" y="0"/>
                </a:lnTo>
                <a:close/>
              </a:path>
            </a:pathLst>
          </a:custGeom>
          <a:solidFill>
            <a:srgbClr val="C8B078"/>
          </a:solidFill>
          <a:ln w="12700">
            <a:miter lim="400000"/>
          </a:ln>
        </p:spPr>
        <p:txBody>
          <a:bodyPr lIns="0" tIns="0" rIns="0" bIns="0" anchor="ctr"/>
          <a:lstStyle/>
          <a:p>
            <a:pPr algn="ctr">
              <a:spcBef>
                <a:spcPts val="0"/>
              </a:spcBef>
              <a:defRPr sz="3200">
                <a:solidFill>
                  <a:srgbClr val="FFFFFF"/>
                </a:solidFill>
                <a:latin typeface="+mn-lt"/>
                <a:ea typeface="+mn-ea"/>
                <a:cs typeface="+mn-cs"/>
                <a:sym typeface="Open Sans Medium"/>
              </a:defRPr>
            </a:pPr>
          </a:p>
        </p:txBody>
      </p:sp>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8" name="Texte court…"/>
          <p:cNvSpPr txBox="1"/>
          <p:nvPr/>
        </p:nvSpPr>
        <p:spPr>
          <a:xfrm>
            <a:off x="2031469" y="1386684"/>
            <a:ext cx="20321062" cy="4673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just">
              <a:spcBef>
                <a:spcPts val="0"/>
              </a:spcBef>
              <a:defRPr sz="6600">
                <a:solidFill>
                  <a:srgbClr val="53697A"/>
                </a:solidFill>
                <a:latin typeface="Open Sans Bold"/>
                <a:ea typeface="Open Sans Bold"/>
                <a:cs typeface="Open Sans Bold"/>
                <a:sym typeface="Open Sans Bold"/>
              </a:defRPr>
            </a:pPr>
            <a:r>
              <a:t>Texte court</a:t>
            </a:r>
          </a:p>
          <a:p>
            <a:pPr algn="just">
              <a:spcBef>
                <a:spcPts val="0"/>
              </a:spcBef>
              <a:defRPr sz="6600">
                <a:solidFill>
                  <a:srgbClr val="53697A"/>
                </a:solidFill>
                <a:latin typeface="Open Sans Bold"/>
                <a:ea typeface="Open Sans Bold"/>
                <a:cs typeface="Open Sans Bold"/>
                <a:sym typeface="Open Sans Bold"/>
              </a:defRPr>
            </a:pPr>
            <a:r>
              <a:t>et percutant</a:t>
            </a:r>
          </a:p>
          <a:p>
            <a:pPr algn="just">
              <a:spcBef>
                <a:spcPts val="0"/>
              </a:spcBef>
              <a:defRPr sz="6600">
                <a:solidFill>
                  <a:srgbClr val="53697A"/>
                </a:solidFill>
                <a:latin typeface="Open Sans Bold"/>
                <a:ea typeface="Open Sans Bold"/>
                <a:cs typeface="Open Sans Bold"/>
                <a:sym typeface="Open Sans Bold"/>
              </a:defRPr>
            </a:pPr>
            <a:r>
              <a:t>avec une image</a:t>
            </a:r>
          </a:p>
          <a:p>
            <a:pPr algn="just">
              <a:spcBef>
                <a:spcPts val="0"/>
              </a:spcBef>
              <a:defRPr sz="6600">
                <a:solidFill>
                  <a:srgbClr val="53697A"/>
                </a:solidFill>
                <a:latin typeface="Open Sans Bold"/>
                <a:ea typeface="Open Sans Bold"/>
                <a:cs typeface="Open Sans Bold"/>
                <a:sym typeface="Open Sans Bold"/>
              </a:defRPr>
            </a:pPr>
            <a:r>
              <a:t>en bas à droite</a:t>
            </a:r>
          </a:p>
        </p:txBody>
      </p:sp>
      <p:pic>
        <p:nvPicPr>
          <p:cNvPr id="169" name="earth-europe-solid (1).svg" descr="earth-europe-solid (1).svg"/>
          <p:cNvPicPr>
            <a:picLocks noChangeAspect="1"/>
          </p:cNvPicPr>
          <p:nvPr/>
        </p:nvPicPr>
        <p:blipFill>
          <a:blip r:embed="rId3">
            <a:extLst/>
          </a:blip>
          <a:stretch>
            <a:fillRect/>
          </a:stretch>
        </p:blipFill>
        <p:spPr>
          <a:xfrm>
            <a:off x="16611600" y="5943600"/>
            <a:ext cx="6502400" cy="6502400"/>
          </a:xfrm>
          <a:prstGeom prst="rect">
            <a:avLst/>
          </a:prstGeom>
          <a:ln w="12700">
            <a:miter lim="400000"/>
          </a:ln>
        </p:spPr>
      </p:pic>
      <p:sp>
        <p:nvSpPr>
          <p:cNvPr id="170" name="Source :"/>
          <p:cNvSpPr txBox="1"/>
          <p:nvPr/>
        </p:nvSpPr>
        <p:spPr>
          <a:xfrm>
            <a:off x="2031469" y="12386557"/>
            <a:ext cx="20321061" cy="622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lvl1pPr algn="just">
              <a:spcBef>
                <a:spcPts val="0"/>
              </a:spcBef>
              <a:defRPr i="1" sz="3000">
                <a:solidFill>
                  <a:srgbClr val="53697A"/>
                </a:solidFill>
                <a:latin typeface="Open Sans SemiBold"/>
                <a:ea typeface="Open Sans SemiBold"/>
                <a:cs typeface="Open Sans SemiBold"/>
                <a:sym typeface="Open Sans SemiBold"/>
              </a:defRPr>
            </a:lvl1pPr>
          </a:lstStyle>
          <a:p>
            <a:pPr/>
            <a:r>
              <a:t>Source : </a:t>
            </a:r>
          </a:p>
        </p:txBody>
      </p:sp>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4" name="Là c’est le moment…"/>
          <p:cNvSpPr txBox="1"/>
          <p:nvPr/>
        </p:nvSpPr>
        <p:spPr>
          <a:xfrm>
            <a:off x="2031469" y="1386684"/>
            <a:ext cx="20321062" cy="3530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just">
              <a:spcBef>
                <a:spcPts val="0"/>
              </a:spcBef>
              <a:defRPr sz="6600">
                <a:solidFill>
                  <a:srgbClr val="53697A"/>
                </a:solidFill>
                <a:latin typeface="Open Sans Bold"/>
                <a:ea typeface="Open Sans Bold"/>
                <a:cs typeface="Open Sans Bold"/>
                <a:sym typeface="Open Sans Bold"/>
              </a:defRPr>
            </a:pPr>
            <a:r>
              <a:t>Là c’est le moment </a:t>
            </a:r>
          </a:p>
          <a:p>
            <a:pPr algn="just">
              <a:spcBef>
                <a:spcPts val="0"/>
              </a:spcBef>
              <a:defRPr sz="6600">
                <a:solidFill>
                  <a:srgbClr val="53697A"/>
                </a:solidFill>
                <a:latin typeface="Open Sans Bold"/>
                <a:ea typeface="Open Sans Bold"/>
                <a:cs typeface="Open Sans Bold"/>
                <a:sym typeface="Open Sans Bold"/>
              </a:defRPr>
            </a:pPr>
            <a:r>
              <a:t>de remplir les évaluations</a:t>
            </a:r>
          </a:p>
          <a:p>
            <a:pPr algn="just">
              <a:spcBef>
                <a:spcPts val="0"/>
              </a:spcBef>
              <a:defRPr sz="6600">
                <a:solidFill>
                  <a:srgbClr val="53697A"/>
                </a:solidFill>
                <a:latin typeface="Open Sans Bold"/>
                <a:ea typeface="Open Sans Bold"/>
                <a:cs typeface="Open Sans Bold"/>
                <a:sym typeface="Open Sans Bold"/>
              </a:defRPr>
            </a:pPr>
            <a:r>
              <a:t>ou les quiz</a:t>
            </a:r>
          </a:p>
        </p:txBody>
      </p:sp>
      <p:sp>
        <p:nvSpPr>
          <p:cNvPr id="175" name="Modifier le document"/>
          <p:cNvSpPr/>
          <p:nvPr/>
        </p:nvSpPr>
        <p:spPr>
          <a:xfrm>
            <a:off x="17639879" y="6363480"/>
            <a:ext cx="5230290" cy="5682998"/>
          </a:xfrm>
          <a:custGeom>
            <a:avLst/>
            <a:gdLst/>
            <a:ahLst/>
            <a:cxnLst>
              <a:cxn ang="0">
                <a:pos x="wd2" y="hd2"/>
              </a:cxn>
              <a:cxn ang="5400000">
                <a:pos x="wd2" y="hd2"/>
              </a:cxn>
              <a:cxn ang="10800000">
                <a:pos x="wd2" y="hd2"/>
              </a:cxn>
              <a:cxn ang="16200000">
                <a:pos x="wd2" y="hd2"/>
              </a:cxn>
            </a:cxnLst>
            <a:rect l="0" t="0" r="r" b="b"/>
            <a:pathLst>
              <a:path w="21535" h="21600" fill="norm" stroke="1" extrusionOk="0">
                <a:moveTo>
                  <a:pt x="178" y="0"/>
                </a:moveTo>
                <a:cubicBezTo>
                  <a:pt x="80" y="0"/>
                  <a:pt x="0" y="72"/>
                  <a:pt x="0" y="162"/>
                </a:cubicBezTo>
                <a:lnTo>
                  <a:pt x="0" y="21438"/>
                </a:lnTo>
                <a:cubicBezTo>
                  <a:pt x="0" y="21528"/>
                  <a:pt x="80" y="21600"/>
                  <a:pt x="178" y="21600"/>
                </a:cubicBezTo>
                <a:lnTo>
                  <a:pt x="17891" y="21600"/>
                </a:lnTo>
                <a:cubicBezTo>
                  <a:pt x="17989" y="21600"/>
                  <a:pt x="18069" y="21528"/>
                  <a:pt x="18069" y="21438"/>
                </a:cubicBezTo>
                <a:lnTo>
                  <a:pt x="18069" y="10414"/>
                </a:lnTo>
                <a:lnTo>
                  <a:pt x="13054" y="15043"/>
                </a:lnTo>
                <a:cubicBezTo>
                  <a:pt x="12867" y="15216"/>
                  <a:pt x="12647" y="15358"/>
                  <a:pt x="12407" y="15463"/>
                </a:cubicBezTo>
                <a:lnTo>
                  <a:pt x="8385" y="17111"/>
                </a:lnTo>
                <a:cubicBezTo>
                  <a:pt x="8235" y="17177"/>
                  <a:pt x="8078" y="17032"/>
                  <a:pt x="8149" y="16892"/>
                </a:cubicBezTo>
                <a:lnTo>
                  <a:pt x="9963" y="13105"/>
                </a:lnTo>
                <a:cubicBezTo>
                  <a:pt x="10077" y="12882"/>
                  <a:pt x="10231" y="12679"/>
                  <a:pt x="10420" y="12504"/>
                </a:cubicBezTo>
                <a:lnTo>
                  <a:pt x="17644" y="5837"/>
                </a:lnTo>
                <a:lnTo>
                  <a:pt x="11926" y="5837"/>
                </a:lnTo>
                <a:cubicBezTo>
                  <a:pt x="11828" y="5837"/>
                  <a:pt x="11748" y="5765"/>
                  <a:pt x="11748" y="5674"/>
                </a:cubicBezTo>
                <a:lnTo>
                  <a:pt x="11748" y="58"/>
                </a:lnTo>
                <a:cubicBezTo>
                  <a:pt x="11748" y="26"/>
                  <a:pt x="11720" y="0"/>
                  <a:pt x="11685" y="0"/>
                </a:cubicBezTo>
                <a:lnTo>
                  <a:pt x="178" y="0"/>
                </a:lnTo>
                <a:close/>
                <a:moveTo>
                  <a:pt x="12563" y="86"/>
                </a:moveTo>
                <a:cubicBezTo>
                  <a:pt x="12541" y="94"/>
                  <a:pt x="12525" y="114"/>
                  <a:pt x="12525" y="140"/>
                </a:cubicBezTo>
                <a:lnTo>
                  <a:pt x="12525" y="4958"/>
                </a:lnTo>
                <a:cubicBezTo>
                  <a:pt x="12525" y="5048"/>
                  <a:pt x="12605" y="5120"/>
                  <a:pt x="12703" y="5120"/>
                </a:cubicBezTo>
                <a:lnTo>
                  <a:pt x="17917" y="5120"/>
                </a:lnTo>
                <a:cubicBezTo>
                  <a:pt x="17974" y="5120"/>
                  <a:pt x="18001" y="5058"/>
                  <a:pt x="17962" y="5021"/>
                </a:cubicBezTo>
                <a:lnTo>
                  <a:pt x="12632" y="99"/>
                </a:lnTo>
                <a:cubicBezTo>
                  <a:pt x="12612" y="81"/>
                  <a:pt x="12585" y="78"/>
                  <a:pt x="12563" y="86"/>
                </a:cubicBezTo>
                <a:close/>
                <a:moveTo>
                  <a:pt x="20172" y="4728"/>
                </a:moveTo>
                <a:cubicBezTo>
                  <a:pt x="20023" y="4734"/>
                  <a:pt x="19872" y="4794"/>
                  <a:pt x="19753" y="4903"/>
                </a:cubicBezTo>
                <a:lnTo>
                  <a:pt x="18916" y="5676"/>
                </a:lnTo>
                <a:cubicBezTo>
                  <a:pt x="18892" y="5699"/>
                  <a:pt x="18892" y="5736"/>
                  <a:pt x="18916" y="5758"/>
                </a:cubicBezTo>
                <a:lnTo>
                  <a:pt x="20419" y="7147"/>
                </a:lnTo>
                <a:cubicBezTo>
                  <a:pt x="20443" y="7170"/>
                  <a:pt x="20483" y="7170"/>
                  <a:pt x="20508" y="7147"/>
                </a:cubicBezTo>
                <a:lnTo>
                  <a:pt x="21345" y="6372"/>
                </a:lnTo>
                <a:cubicBezTo>
                  <a:pt x="21583" y="6154"/>
                  <a:pt x="21600" y="5815"/>
                  <a:pt x="21383" y="5615"/>
                </a:cubicBezTo>
                <a:lnTo>
                  <a:pt x="20576" y="4868"/>
                </a:lnTo>
                <a:cubicBezTo>
                  <a:pt x="20468" y="4768"/>
                  <a:pt x="20321" y="4722"/>
                  <a:pt x="20172" y="4728"/>
                </a:cubicBezTo>
                <a:close/>
                <a:moveTo>
                  <a:pt x="18322" y="6249"/>
                </a:moveTo>
                <a:cubicBezTo>
                  <a:pt x="18306" y="6249"/>
                  <a:pt x="18290" y="6255"/>
                  <a:pt x="18277" y="6266"/>
                </a:cubicBezTo>
                <a:lnTo>
                  <a:pt x="11222" y="12779"/>
                </a:lnTo>
                <a:cubicBezTo>
                  <a:pt x="11198" y="12801"/>
                  <a:pt x="11198" y="12838"/>
                  <a:pt x="11222" y="12861"/>
                </a:cubicBezTo>
                <a:lnTo>
                  <a:pt x="12727" y="14249"/>
                </a:lnTo>
                <a:cubicBezTo>
                  <a:pt x="12751" y="14272"/>
                  <a:pt x="12789" y="14272"/>
                  <a:pt x="12814" y="14249"/>
                </a:cubicBezTo>
                <a:lnTo>
                  <a:pt x="19869" y="7737"/>
                </a:lnTo>
                <a:cubicBezTo>
                  <a:pt x="19893" y="7714"/>
                  <a:pt x="19893" y="7677"/>
                  <a:pt x="19869" y="7655"/>
                </a:cubicBezTo>
                <a:lnTo>
                  <a:pt x="18366" y="6266"/>
                </a:lnTo>
                <a:cubicBezTo>
                  <a:pt x="18354" y="6255"/>
                  <a:pt x="18338" y="6249"/>
                  <a:pt x="18322" y="6249"/>
                </a:cubicBezTo>
                <a:close/>
                <a:moveTo>
                  <a:pt x="10691" y="13419"/>
                </a:moveTo>
                <a:cubicBezTo>
                  <a:pt x="10671" y="13422"/>
                  <a:pt x="10653" y="13432"/>
                  <a:pt x="10644" y="13451"/>
                </a:cubicBezTo>
                <a:lnTo>
                  <a:pt x="9401" y="15879"/>
                </a:lnTo>
                <a:cubicBezTo>
                  <a:pt x="9375" y="15929"/>
                  <a:pt x="9430" y="15979"/>
                  <a:pt x="9483" y="15955"/>
                </a:cubicBezTo>
                <a:lnTo>
                  <a:pt x="12114" y="14808"/>
                </a:lnTo>
                <a:cubicBezTo>
                  <a:pt x="12154" y="14790"/>
                  <a:pt x="12161" y="14741"/>
                  <a:pt x="12130" y="14712"/>
                </a:cubicBezTo>
                <a:lnTo>
                  <a:pt x="10745" y="13434"/>
                </a:lnTo>
                <a:cubicBezTo>
                  <a:pt x="10730" y="13420"/>
                  <a:pt x="10710" y="13416"/>
                  <a:pt x="10691" y="13419"/>
                </a:cubicBezTo>
                <a:close/>
              </a:path>
            </a:pathLst>
          </a:custGeom>
          <a:solidFill>
            <a:srgbClr val="CDAF70"/>
          </a:solidFill>
          <a:ln w="12700">
            <a:miter lim="400000"/>
          </a:ln>
        </p:spPr>
        <p:txBody>
          <a:bodyPr lIns="0" tIns="0" rIns="0" bIns="0" anchor="ctr"/>
          <a:lstStyle/>
          <a:p>
            <a:pPr algn="ctr">
              <a:spcBef>
                <a:spcPts val="0"/>
              </a:spcBef>
              <a:defRPr sz="3200">
                <a:solidFill>
                  <a:srgbClr val="FFFFFF"/>
                </a:solidFill>
                <a:latin typeface="+mn-lt"/>
                <a:ea typeface="+mn-ea"/>
                <a:cs typeface="+mn-cs"/>
                <a:sym typeface="Open Sans Medium"/>
              </a:defRPr>
            </a:pPr>
          </a:p>
        </p:txBody>
      </p:sp>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9" name="Ça c’est pour donner…"/>
          <p:cNvSpPr txBox="1"/>
          <p:nvPr/>
        </p:nvSpPr>
        <p:spPr>
          <a:xfrm>
            <a:off x="2031469" y="1386684"/>
            <a:ext cx="20321062" cy="4673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just">
              <a:spcBef>
                <a:spcPts val="0"/>
              </a:spcBef>
              <a:defRPr sz="6600">
                <a:solidFill>
                  <a:srgbClr val="53697A"/>
                </a:solidFill>
                <a:latin typeface="Open Sans Bold"/>
                <a:ea typeface="Open Sans Bold"/>
                <a:cs typeface="Open Sans Bold"/>
                <a:sym typeface="Open Sans Bold"/>
              </a:defRPr>
            </a:pPr>
            <a:r>
              <a:t>Ça c’est pour donner</a:t>
            </a:r>
          </a:p>
          <a:p>
            <a:pPr algn="just">
              <a:spcBef>
                <a:spcPts val="0"/>
              </a:spcBef>
              <a:defRPr sz="6600">
                <a:solidFill>
                  <a:srgbClr val="53697A"/>
                </a:solidFill>
                <a:latin typeface="Open Sans Bold"/>
                <a:ea typeface="Open Sans Bold"/>
                <a:cs typeface="Open Sans Bold"/>
                <a:sym typeface="Open Sans Bold"/>
              </a:defRPr>
            </a:pPr>
            <a:r>
              <a:t>une statistique</a:t>
            </a:r>
          </a:p>
          <a:p>
            <a:pPr algn="just">
              <a:spcBef>
                <a:spcPts val="0"/>
              </a:spcBef>
              <a:defRPr sz="6600">
                <a:solidFill>
                  <a:srgbClr val="53697A"/>
                </a:solidFill>
                <a:latin typeface="Open Sans Bold"/>
                <a:ea typeface="Open Sans Bold"/>
                <a:cs typeface="Open Sans Bold"/>
                <a:sym typeface="Open Sans Bold"/>
              </a:defRPr>
            </a:pPr>
            <a:r>
              <a:t>en mettant bien</a:t>
            </a:r>
          </a:p>
          <a:p>
            <a:pPr algn="just">
              <a:spcBef>
                <a:spcPts val="0"/>
              </a:spcBef>
              <a:defRPr sz="6600">
                <a:solidFill>
                  <a:srgbClr val="53697A"/>
                </a:solidFill>
                <a:latin typeface="Open Sans Bold"/>
                <a:ea typeface="Open Sans Bold"/>
                <a:cs typeface="Open Sans Bold"/>
                <a:sym typeface="Open Sans Bold"/>
              </a:defRPr>
            </a:pPr>
            <a:r>
              <a:t>la source en bas à gauche</a:t>
            </a:r>
          </a:p>
        </p:txBody>
      </p:sp>
      <p:sp>
        <p:nvSpPr>
          <p:cNvPr id="180" name="Source :"/>
          <p:cNvSpPr txBox="1"/>
          <p:nvPr/>
        </p:nvSpPr>
        <p:spPr>
          <a:xfrm>
            <a:off x="2031469" y="12386557"/>
            <a:ext cx="20321061" cy="622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lvl1pPr algn="just">
              <a:spcBef>
                <a:spcPts val="0"/>
              </a:spcBef>
              <a:defRPr i="1" sz="3000">
                <a:solidFill>
                  <a:srgbClr val="53697A"/>
                </a:solidFill>
                <a:latin typeface="Open Sans SemiBold"/>
                <a:ea typeface="Open Sans SemiBold"/>
                <a:cs typeface="Open Sans SemiBold"/>
                <a:sym typeface="Open Sans SemiBold"/>
              </a:defRPr>
            </a:lvl1pPr>
          </a:lstStyle>
          <a:p>
            <a:pPr/>
            <a:r>
              <a:t>Source : </a:t>
            </a:r>
          </a:p>
        </p:txBody>
      </p:sp>
      <p:sp>
        <p:nvSpPr>
          <p:cNvPr id="181" name="Nuages de points"/>
          <p:cNvSpPr/>
          <p:nvPr/>
        </p:nvSpPr>
        <p:spPr>
          <a:xfrm>
            <a:off x="16256399" y="6072135"/>
            <a:ext cx="6075521" cy="605942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4" y="0"/>
                </a:moveTo>
                <a:cubicBezTo>
                  <a:pt x="87" y="0"/>
                  <a:pt x="0" y="87"/>
                  <a:pt x="0" y="194"/>
                </a:cubicBezTo>
                <a:lnTo>
                  <a:pt x="0" y="21406"/>
                </a:lnTo>
                <a:cubicBezTo>
                  <a:pt x="0" y="21513"/>
                  <a:pt x="87" y="21600"/>
                  <a:pt x="194" y="21600"/>
                </a:cubicBezTo>
                <a:lnTo>
                  <a:pt x="21406" y="21600"/>
                </a:lnTo>
                <a:cubicBezTo>
                  <a:pt x="21513" y="21600"/>
                  <a:pt x="21600" y="21513"/>
                  <a:pt x="21600" y="21406"/>
                </a:cubicBezTo>
                <a:lnTo>
                  <a:pt x="21600" y="20822"/>
                </a:lnTo>
                <a:cubicBezTo>
                  <a:pt x="21600" y="20715"/>
                  <a:pt x="21513" y="20628"/>
                  <a:pt x="21406" y="20628"/>
                </a:cubicBezTo>
                <a:lnTo>
                  <a:pt x="1163" y="20628"/>
                </a:lnTo>
                <a:cubicBezTo>
                  <a:pt x="1056" y="20628"/>
                  <a:pt x="970" y="20541"/>
                  <a:pt x="970" y="20434"/>
                </a:cubicBezTo>
                <a:lnTo>
                  <a:pt x="970" y="194"/>
                </a:lnTo>
                <a:cubicBezTo>
                  <a:pt x="970" y="87"/>
                  <a:pt x="883" y="0"/>
                  <a:pt x="776" y="0"/>
                </a:cubicBezTo>
                <a:lnTo>
                  <a:pt x="194" y="0"/>
                </a:lnTo>
                <a:close/>
                <a:moveTo>
                  <a:pt x="14855" y="4365"/>
                </a:moveTo>
                <a:cubicBezTo>
                  <a:pt x="14545" y="4365"/>
                  <a:pt x="14235" y="4483"/>
                  <a:pt x="13998" y="4721"/>
                </a:cubicBezTo>
                <a:cubicBezTo>
                  <a:pt x="13525" y="5195"/>
                  <a:pt x="13525" y="5964"/>
                  <a:pt x="13998" y="6439"/>
                </a:cubicBezTo>
                <a:cubicBezTo>
                  <a:pt x="14472" y="6913"/>
                  <a:pt x="15239" y="6913"/>
                  <a:pt x="15712" y="6439"/>
                </a:cubicBezTo>
                <a:cubicBezTo>
                  <a:pt x="16185" y="5964"/>
                  <a:pt x="16185" y="5195"/>
                  <a:pt x="15712" y="4721"/>
                </a:cubicBezTo>
                <a:cubicBezTo>
                  <a:pt x="15475" y="4483"/>
                  <a:pt x="15165" y="4365"/>
                  <a:pt x="14855" y="4365"/>
                </a:cubicBezTo>
                <a:close/>
                <a:moveTo>
                  <a:pt x="4336" y="6020"/>
                </a:moveTo>
                <a:cubicBezTo>
                  <a:pt x="4026" y="6020"/>
                  <a:pt x="3716" y="6139"/>
                  <a:pt x="3479" y="6376"/>
                </a:cubicBezTo>
                <a:cubicBezTo>
                  <a:pt x="3006" y="6851"/>
                  <a:pt x="3006" y="7620"/>
                  <a:pt x="3479" y="8095"/>
                </a:cubicBezTo>
                <a:cubicBezTo>
                  <a:pt x="3953" y="8569"/>
                  <a:pt x="4720" y="8569"/>
                  <a:pt x="5193" y="8095"/>
                </a:cubicBezTo>
                <a:cubicBezTo>
                  <a:pt x="5666" y="7620"/>
                  <a:pt x="5666" y="6851"/>
                  <a:pt x="5193" y="6376"/>
                </a:cubicBezTo>
                <a:cubicBezTo>
                  <a:pt x="4956" y="6139"/>
                  <a:pt x="4646" y="6020"/>
                  <a:pt x="4336" y="6020"/>
                </a:cubicBezTo>
                <a:close/>
                <a:moveTo>
                  <a:pt x="9154" y="9823"/>
                </a:moveTo>
                <a:cubicBezTo>
                  <a:pt x="8844" y="9823"/>
                  <a:pt x="8534" y="9942"/>
                  <a:pt x="8297" y="10179"/>
                </a:cubicBezTo>
                <a:cubicBezTo>
                  <a:pt x="7824" y="10653"/>
                  <a:pt x="7824" y="11422"/>
                  <a:pt x="8297" y="11897"/>
                </a:cubicBezTo>
                <a:cubicBezTo>
                  <a:pt x="8770" y="12372"/>
                  <a:pt x="9537" y="12372"/>
                  <a:pt x="10011" y="11897"/>
                </a:cubicBezTo>
                <a:cubicBezTo>
                  <a:pt x="10484" y="11422"/>
                  <a:pt x="10484" y="10653"/>
                  <a:pt x="10011" y="10179"/>
                </a:cubicBezTo>
                <a:cubicBezTo>
                  <a:pt x="9774" y="9942"/>
                  <a:pt x="9464" y="9823"/>
                  <a:pt x="9154" y="9823"/>
                </a:cubicBezTo>
                <a:close/>
                <a:moveTo>
                  <a:pt x="16522" y="12697"/>
                </a:moveTo>
                <a:cubicBezTo>
                  <a:pt x="16211" y="12697"/>
                  <a:pt x="15901" y="12816"/>
                  <a:pt x="15665" y="13053"/>
                </a:cubicBezTo>
                <a:cubicBezTo>
                  <a:pt x="15191" y="13528"/>
                  <a:pt x="15191" y="14297"/>
                  <a:pt x="15665" y="14771"/>
                </a:cubicBezTo>
                <a:cubicBezTo>
                  <a:pt x="16138" y="15246"/>
                  <a:pt x="16905" y="15246"/>
                  <a:pt x="17378" y="14771"/>
                </a:cubicBezTo>
                <a:cubicBezTo>
                  <a:pt x="17852" y="14297"/>
                  <a:pt x="17852" y="13528"/>
                  <a:pt x="17378" y="13053"/>
                </a:cubicBezTo>
                <a:cubicBezTo>
                  <a:pt x="17142" y="12816"/>
                  <a:pt x="16832" y="12697"/>
                  <a:pt x="16522" y="12697"/>
                </a:cubicBezTo>
                <a:close/>
                <a:moveTo>
                  <a:pt x="6257" y="15838"/>
                </a:moveTo>
                <a:cubicBezTo>
                  <a:pt x="5947" y="15838"/>
                  <a:pt x="5637" y="15957"/>
                  <a:pt x="5400" y="16194"/>
                </a:cubicBezTo>
                <a:cubicBezTo>
                  <a:pt x="4927" y="16669"/>
                  <a:pt x="4927" y="17438"/>
                  <a:pt x="5400" y="17912"/>
                </a:cubicBezTo>
                <a:cubicBezTo>
                  <a:pt x="5873" y="18387"/>
                  <a:pt x="6640" y="18387"/>
                  <a:pt x="7114" y="17912"/>
                </a:cubicBezTo>
                <a:cubicBezTo>
                  <a:pt x="7587" y="17438"/>
                  <a:pt x="7587" y="16669"/>
                  <a:pt x="7114" y="16194"/>
                </a:cubicBezTo>
                <a:cubicBezTo>
                  <a:pt x="6877" y="15957"/>
                  <a:pt x="6567" y="15838"/>
                  <a:pt x="6257" y="15838"/>
                </a:cubicBezTo>
                <a:close/>
              </a:path>
            </a:pathLst>
          </a:custGeom>
          <a:solidFill>
            <a:srgbClr val="CDAF70"/>
          </a:solidFill>
          <a:ln w="12700">
            <a:miter lim="400000"/>
          </a:ln>
        </p:spPr>
        <p:txBody>
          <a:bodyPr lIns="0" tIns="0" rIns="0" bIns="0" anchor="ctr"/>
          <a:lstStyle/>
          <a:p>
            <a:pPr algn="ctr">
              <a:spcBef>
                <a:spcPts val="0"/>
              </a:spcBef>
              <a:defRPr sz="3200">
                <a:solidFill>
                  <a:srgbClr val="FFFFFF"/>
                </a:solidFill>
                <a:latin typeface="+mn-lt"/>
                <a:ea typeface="+mn-ea"/>
                <a:cs typeface="+mn-cs"/>
                <a:sym typeface="Open Sans Medium"/>
              </a:defRPr>
            </a:pPr>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 name="Rectangle"/>
          <p:cNvSpPr/>
          <p:nvPr/>
        </p:nvSpPr>
        <p:spPr>
          <a:xfrm>
            <a:off x="12190764" y="4896343"/>
            <a:ext cx="3034190" cy="2398153"/>
          </a:xfrm>
          <a:prstGeom prst="rect">
            <a:avLst/>
          </a:prstGeom>
          <a:solidFill>
            <a:srgbClr val="FFFFFF"/>
          </a:solidFill>
          <a:ln w="12700">
            <a:miter lim="400000"/>
          </a:ln>
        </p:spPr>
        <p:txBody>
          <a:bodyPr lIns="71437" tIns="71437" rIns="71437" bIns="71437" anchor="ctr"/>
          <a:lstStyle/>
          <a:p>
            <a:pPr algn="ctr" defTabSz="821531">
              <a:spcBef>
                <a:spcPts val="0"/>
              </a:spcBef>
              <a:defRPr sz="3200">
                <a:solidFill>
                  <a:srgbClr val="FFFFFF"/>
                </a:solidFill>
                <a:latin typeface="Open Sans Light"/>
                <a:ea typeface="Open Sans Light"/>
                <a:cs typeface="Open Sans Light"/>
                <a:sym typeface="Open Sans Light"/>
              </a:defRPr>
            </a:pPr>
          </a:p>
        </p:txBody>
      </p:sp>
      <p:sp>
        <p:nvSpPr>
          <p:cNvPr id="36" name="Rectangle"/>
          <p:cNvSpPr/>
          <p:nvPr/>
        </p:nvSpPr>
        <p:spPr>
          <a:xfrm>
            <a:off x="4352338" y="6977432"/>
            <a:ext cx="7839662" cy="3225865"/>
          </a:xfrm>
          <a:prstGeom prst="roundRect">
            <a:avLst>
              <a:gd name="adj" fmla="val 0"/>
            </a:avLst>
          </a:prstGeom>
          <a:solidFill>
            <a:srgbClr val="FFFFFF"/>
          </a:solidFill>
          <a:ln w="12700">
            <a:miter lim="400000"/>
          </a:ln>
        </p:spPr>
        <p:txBody>
          <a:bodyPr lIns="71437" tIns="71437" rIns="71437" bIns="71437" anchor="ctr"/>
          <a:lstStyle/>
          <a:p>
            <a:pPr algn="ctr" defTabSz="821531">
              <a:spcBef>
                <a:spcPts val="0"/>
              </a:spcBef>
              <a:defRPr sz="3200">
                <a:solidFill>
                  <a:srgbClr val="FFFFFF"/>
                </a:solidFill>
                <a:latin typeface="Open Sans Light"/>
                <a:ea typeface="Open Sans Light"/>
                <a:cs typeface="Open Sans Light"/>
                <a:sym typeface="Open Sans Light"/>
              </a:defRPr>
            </a:pPr>
          </a:p>
        </p:txBody>
      </p:sp>
      <p:sp>
        <p:nvSpPr>
          <p:cNvPr id="37" name="Centre Ressources pour Intervenants  auprès d’Auteurs de Violences Sexuelles"/>
          <p:cNvSpPr/>
          <p:nvPr/>
        </p:nvSpPr>
        <p:spPr>
          <a:xfrm>
            <a:off x="1472" y="10230971"/>
            <a:ext cx="24381056" cy="2398153"/>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lstStyle/>
          <a:p>
            <a:pPr algn="ctr" defTabSz="821531">
              <a:lnSpc>
                <a:spcPct val="90000"/>
              </a:lnSpc>
              <a:spcBef>
                <a:spcPts val="1500"/>
              </a:spcBef>
              <a:defRPr spc="550" sz="5500">
                <a:solidFill>
                  <a:srgbClr val="53697A"/>
                </a:solidFill>
                <a:latin typeface="Open Sans Bold"/>
                <a:ea typeface="Open Sans Bold"/>
                <a:cs typeface="Open Sans Bold"/>
                <a:sym typeface="Open Sans Bold"/>
              </a:defRPr>
            </a:pPr>
            <a:r>
              <a:rPr>
                <a:latin typeface="Open Sans"/>
                <a:ea typeface="Open Sans"/>
                <a:cs typeface="Open Sans"/>
                <a:sym typeface="Open Sans"/>
              </a:rPr>
              <a:t>Centre Ressources pour Intervenants </a:t>
            </a:r>
            <a:br>
              <a:rPr>
                <a:latin typeface="Open Sans"/>
                <a:ea typeface="Open Sans"/>
                <a:cs typeface="Open Sans"/>
                <a:sym typeface="Open Sans"/>
              </a:rPr>
            </a:br>
            <a:r>
              <a:rPr>
                <a:latin typeface="Open Sans"/>
                <a:ea typeface="Open Sans"/>
                <a:cs typeface="Open Sans"/>
                <a:sym typeface="Open Sans"/>
              </a:rPr>
              <a:t>auprès d’Auteurs de Violences Sexuelles</a:t>
            </a:r>
          </a:p>
        </p:txBody>
      </p:sp>
      <p:pic>
        <p:nvPicPr>
          <p:cNvPr id="38" name="image1.png" descr="image1.png"/>
          <p:cNvPicPr>
            <a:picLocks noChangeAspect="1"/>
          </p:cNvPicPr>
          <p:nvPr/>
        </p:nvPicPr>
        <p:blipFill>
          <a:blip r:embed="rId3">
            <a:extLst/>
          </a:blip>
          <a:stretch>
            <a:fillRect/>
          </a:stretch>
        </p:blipFill>
        <p:spPr>
          <a:xfrm>
            <a:off x="7554347" y="1901535"/>
            <a:ext cx="9275306" cy="7481643"/>
          </a:xfrm>
          <a:prstGeom prst="rect">
            <a:avLst/>
          </a:prstGeom>
          <a:ln w="12700">
            <a:miter lim="400000"/>
          </a:ln>
        </p:spPr>
      </p:pic>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5" name="Là on va citer…"/>
          <p:cNvSpPr txBox="1"/>
          <p:nvPr/>
        </p:nvSpPr>
        <p:spPr>
          <a:xfrm>
            <a:off x="2031469" y="1386684"/>
            <a:ext cx="20321062" cy="3530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just">
              <a:spcBef>
                <a:spcPts val="0"/>
              </a:spcBef>
              <a:defRPr sz="6600">
                <a:solidFill>
                  <a:srgbClr val="53697A"/>
                </a:solidFill>
                <a:latin typeface="Open Sans Bold"/>
                <a:ea typeface="Open Sans Bold"/>
                <a:cs typeface="Open Sans Bold"/>
                <a:sym typeface="Open Sans Bold"/>
              </a:defRPr>
            </a:pPr>
            <a:r>
              <a:t>Là on va citer </a:t>
            </a:r>
          </a:p>
          <a:p>
            <a:pPr algn="just">
              <a:spcBef>
                <a:spcPts val="0"/>
              </a:spcBef>
              <a:defRPr sz="6600">
                <a:solidFill>
                  <a:srgbClr val="53697A"/>
                </a:solidFill>
                <a:latin typeface="Open Sans Bold"/>
                <a:ea typeface="Open Sans Bold"/>
                <a:cs typeface="Open Sans Bold"/>
                <a:sym typeface="Open Sans Bold"/>
              </a:defRPr>
            </a:pPr>
            <a:r>
              <a:t>plein de trucs,</a:t>
            </a:r>
          </a:p>
          <a:p>
            <a:pPr algn="just">
              <a:spcBef>
                <a:spcPts val="0"/>
              </a:spcBef>
              <a:defRPr sz="6600">
                <a:solidFill>
                  <a:srgbClr val="53697A"/>
                </a:solidFill>
                <a:latin typeface="Open Sans Bold"/>
                <a:ea typeface="Open Sans Bold"/>
                <a:cs typeface="Open Sans Bold"/>
                <a:sym typeface="Open Sans Bold"/>
              </a:defRPr>
            </a:pPr>
            <a:r>
              <a:t>faut bien écouter</a:t>
            </a:r>
          </a:p>
        </p:txBody>
      </p:sp>
      <p:sp>
        <p:nvSpPr>
          <p:cNvPr id="186" name="Source :"/>
          <p:cNvSpPr txBox="1"/>
          <p:nvPr/>
        </p:nvSpPr>
        <p:spPr>
          <a:xfrm>
            <a:off x="2031469" y="12386557"/>
            <a:ext cx="20321061" cy="622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lvl1pPr algn="just">
              <a:spcBef>
                <a:spcPts val="0"/>
              </a:spcBef>
              <a:defRPr i="1" sz="3000">
                <a:solidFill>
                  <a:srgbClr val="53697A"/>
                </a:solidFill>
                <a:latin typeface="Open Sans SemiBold"/>
                <a:ea typeface="Open Sans SemiBold"/>
                <a:cs typeface="Open Sans SemiBold"/>
                <a:sym typeface="Open Sans SemiBold"/>
              </a:defRPr>
            </a:lvl1pPr>
          </a:lstStyle>
          <a:p>
            <a:pPr/>
            <a:r>
              <a:t>Source : </a:t>
            </a:r>
          </a:p>
        </p:txBody>
      </p:sp>
      <p:sp>
        <p:nvSpPr>
          <p:cNvPr id="187" name="Scrutin"/>
          <p:cNvSpPr/>
          <p:nvPr/>
        </p:nvSpPr>
        <p:spPr>
          <a:xfrm>
            <a:off x="17944904" y="6028732"/>
            <a:ext cx="4525862" cy="60282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21600" y="2342"/>
                </a:lnTo>
                <a:lnTo>
                  <a:pt x="18478" y="0"/>
                </a:lnTo>
                <a:lnTo>
                  <a:pt x="0" y="0"/>
                </a:lnTo>
                <a:close/>
                <a:moveTo>
                  <a:pt x="2780" y="2106"/>
                </a:moveTo>
                <a:lnTo>
                  <a:pt x="15405" y="2106"/>
                </a:lnTo>
                <a:lnTo>
                  <a:pt x="15405" y="4226"/>
                </a:lnTo>
                <a:lnTo>
                  <a:pt x="2780" y="4226"/>
                </a:lnTo>
                <a:lnTo>
                  <a:pt x="2780" y="2106"/>
                </a:lnTo>
                <a:close/>
                <a:moveTo>
                  <a:pt x="17628" y="2106"/>
                </a:moveTo>
                <a:cubicBezTo>
                  <a:pt x="18408" y="2106"/>
                  <a:pt x="19040" y="2581"/>
                  <a:pt x="19040" y="3166"/>
                </a:cubicBezTo>
                <a:cubicBezTo>
                  <a:pt x="19040" y="3751"/>
                  <a:pt x="18408" y="4226"/>
                  <a:pt x="17628" y="4226"/>
                </a:cubicBezTo>
                <a:cubicBezTo>
                  <a:pt x="16849" y="4226"/>
                  <a:pt x="16217" y="3751"/>
                  <a:pt x="16217" y="3166"/>
                </a:cubicBezTo>
                <a:cubicBezTo>
                  <a:pt x="16217" y="2581"/>
                  <a:pt x="16849" y="2106"/>
                  <a:pt x="17628" y="2106"/>
                </a:cubicBezTo>
                <a:close/>
                <a:moveTo>
                  <a:pt x="2780" y="5160"/>
                </a:moveTo>
                <a:lnTo>
                  <a:pt x="15405" y="5160"/>
                </a:lnTo>
                <a:lnTo>
                  <a:pt x="15405" y="7278"/>
                </a:lnTo>
                <a:lnTo>
                  <a:pt x="2780" y="7278"/>
                </a:lnTo>
                <a:lnTo>
                  <a:pt x="2780" y="5160"/>
                </a:lnTo>
                <a:close/>
                <a:moveTo>
                  <a:pt x="17628" y="5160"/>
                </a:moveTo>
                <a:cubicBezTo>
                  <a:pt x="18408" y="5160"/>
                  <a:pt x="19040" y="5635"/>
                  <a:pt x="19040" y="6220"/>
                </a:cubicBezTo>
                <a:cubicBezTo>
                  <a:pt x="19040" y="6805"/>
                  <a:pt x="18408" y="7278"/>
                  <a:pt x="17628" y="7278"/>
                </a:cubicBezTo>
                <a:cubicBezTo>
                  <a:pt x="16849" y="7278"/>
                  <a:pt x="16217" y="6805"/>
                  <a:pt x="16217" y="6220"/>
                </a:cubicBezTo>
                <a:cubicBezTo>
                  <a:pt x="16217" y="5635"/>
                  <a:pt x="16849" y="5160"/>
                  <a:pt x="17628" y="5160"/>
                </a:cubicBezTo>
                <a:close/>
                <a:moveTo>
                  <a:pt x="2780" y="8213"/>
                </a:moveTo>
                <a:lnTo>
                  <a:pt x="15405" y="8213"/>
                </a:lnTo>
                <a:lnTo>
                  <a:pt x="15405" y="10333"/>
                </a:lnTo>
                <a:lnTo>
                  <a:pt x="2780" y="10333"/>
                </a:lnTo>
                <a:lnTo>
                  <a:pt x="2780" y="8213"/>
                </a:lnTo>
                <a:close/>
                <a:moveTo>
                  <a:pt x="17628" y="8213"/>
                </a:moveTo>
                <a:cubicBezTo>
                  <a:pt x="18408" y="8213"/>
                  <a:pt x="19040" y="8688"/>
                  <a:pt x="19040" y="9273"/>
                </a:cubicBezTo>
                <a:cubicBezTo>
                  <a:pt x="19040" y="9858"/>
                  <a:pt x="18408" y="10333"/>
                  <a:pt x="17628" y="10333"/>
                </a:cubicBezTo>
                <a:cubicBezTo>
                  <a:pt x="16849" y="10333"/>
                  <a:pt x="16217" y="9858"/>
                  <a:pt x="16217" y="9273"/>
                </a:cubicBezTo>
                <a:cubicBezTo>
                  <a:pt x="16217" y="8688"/>
                  <a:pt x="16849" y="8213"/>
                  <a:pt x="17628" y="8213"/>
                </a:cubicBezTo>
                <a:close/>
                <a:moveTo>
                  <a:pt x="18404" y="8667"/>
                </a:moveTo>
                <a:cubicBezTo>
                  <a:pt x="18338" y="8670"/>
                  <a:pt x="18273" y="8694"/>
                  <a:pt x="18226" y="8735"/>
                </a:cubicBezTo>
                <a:lnTo>
                  <a:pt x="17325" y="9511"/>
                </a:lnTo>
                <a:lnTo>
                  <a:pt x="17026" y="9271"/>
                </a:lnTo>
                <a:cubicBezTo>
                  <a:pt x="16928" y="9193"/>
                  <a:pt x="16764" y="9189"/>
                  <a:pt x="16660" y="9263"/>
                </a:cubicBezTo>
                <a:cubicBezTo>
                  <a:pt x="16555" y="9336"/>
                  <a:pt x="16548" y="9459"/>
                  <a:pt x="16646" y="9538"/>
                </a:cubicBezTo>
                <a:lnTo>
                  <a:pt x="17143" y="9934"/>
                </a:lnTo>
                <a:cubicBezTo>
                  <a:pt x="17192" y="9974"/>
                  <a:pt x="17260" y="9997"/>
                  <a:pt x="17332" y="9997"/>
                </a:cubicBezTo>
                <a:cubicBezTo>
                  <a:pt x="17333" y="9997"/>
                  <a:pt x="17337" y="9997"/>
                  <a:pt x="17338" y="9997"/>
                </a:cubicBezTo>
                <a:cubicBezTo>
                  <a:pt x="17412" y="9996"/>
                  <a:pt x="17479" y="9971"/>
                  <a:pt x="17527" y="9929"/>
                </a:cubicBezTo>
                <a:lnTo>
                  <a:pt x="18617" y="8989"/>
                </a:lnTo>
                <a:cubicBezTo>
                  <a:pt x="18711" y="8908"/>
                  <a:pt x="18701" y="8785"/>
                  <a:pt x="18593" y="8714"/>
                </a:cubicBezTo>
                <a:cubicBezTo>
                  <a:pt x="18539" y="8679"/>
                  <a:pt x="18470" y="8664"/>
                  <a:pt x="18404" y="8667"/>
                </a:cubicBezTo>
                <a:close/>
                <a:moveTo>
                  <a:pt x="2780" y="11266"/>
                </a:moveTo>
                <a:lnTo>
                  <a:pt x="15405" y="11266"/>
                </a:lnTo>
                <a:lnTo>
                  <a:pt x="15405" y="13385"/>
                </a:lnTo>
                <a:lnTo>
                  <a:pt x="2780" y="13385"/>
                </a:lnTo>
                <a:lnTo>
                  <a:pt x="2780" y="11266"/>
                </a:lnTo>
                <a:close/>
                <a:moveTo>
                  <a:pt x="17628" y="11266"/>
                </a:moveTo>
                <a:cubicBezTo>
                  <a:pt x="18408" y="11266"/>
                  <a:pt x="19040" y="11740"/>
                  <a:pt x="19040" y="12325"/>
                </a:cubicBezTo>
                <a:cubicBezTo>
                  <a:pt x="19040" y="12911"/>
                  <a:pt x="18408" y="13385"/>
                  <a:pt x="17628" y="13385"/>
                </a:cubicBezTo>
                <a:cubicBezTo>
                  <a:pt x="16849" y="13385"/>
                  <a:pt x="16217" y="12911"/>
                  <a:pt x="16217" y="12325"/>
                </a:cubicBezTo>
                <a:cubicBezTo>
                  <a:pt x="16217" y="11740"/>
                  <a:pt x="16849" y="11266"/>
                  <a:pt x="17628" y="11266"/>
                </a:cubicBezTo>
                <a:close/>
                <a:moveTo>
                  <a:pt x="2780" y="14320"/>
                </a:moveTo>
                <a:lnTo>
                  <a:pt x="15405" y="14320"/>
                </a:lnTo>
                <a:lnTo>
                  <a:pt x="15405" y="16440"/>
                </a:lnTo>
                <a:lnTo>
                  <a:pt x="2780" y="16440"/>
                </a:lnTo>
                <a:lnTo>
                  <a:pt x="2780" y="14320"/>
                </a:lnTo>
                <a:close/>
                <a:moveTo>
                  <a:pt x="17628" y="14320"/>
                </a:moveTo>
                <a:cubicBezTo>
                  <a:pt x="18408" y="14320"/>
                  <a:pt x="19040" y="14795"/>
                  <a:pt x="19040" y="15380"/>
                </a:cubicBezTo>
                <a:cubicBezTo>
                  <a:pt x="19040" y="15965"/>
                  <a:pt x="18408" y="16440"/>
                  <a:pt x="17628" y="16440"/>
                </a:cubicBezTo>
                <a:cubicBezTo>
                  <a:pt x="16849" y="16440"/>
                  <a:pt x="16217" y="15965"/>
                  <a:pt x="16217" y="15380"/>
                </a:cubicBezTo>
                <a:cubicBezTo>
                  <a:pt x="16217" y="14795"/>
                  <a:pt x="16849" y="14320"/>
                  <a:pt x="17628" y="14320"/>
                </a:cubicBezTo>
                <a:close/>
                <a:moveTo>
                  <a:pt x="2780" y="17373"/>
                </a:moveTo>
                <a:lnTo>
                  <a:pt x="15405" y="17373"/>
                </a:lnTo>
                <a:lnTo>
                  <a:pt x="15405" y="19492"/>
                </a:lnTo>
                <a:lnTo>
                  <a:pt x="2780" y="19492"/>
                </a:lnTo>
                <a:lnTo>
                  <a:pt x="2780" y="17373"/>
                </a:lnTo>
                <a:close/>
                <a:moveTo>
                  <a:pt x="17628" y="17373"/>
                </a:moveTo>
                <a:cubicBezTo>
                  <a:pt x="18408" y="17373"/>
                  <a:pt x="19040" y="17847"/>
                  <a:pt x="19040" y="18433"/>
                </a:cubicBezTo>
                <a:cubicBezTo>
                  <a:pt x="19040" y="19018"/>
                  <a:pt x="18408" y="19492"/>
                  <a:pt x="17628" y="19492"/>
                </a:cubicBezTo>
                <a:cubicBezTo>
                  <a:pt x="16849" y="19492"/>
                  <a:pt x="16217" y="19018"/>
                  <a:pt x="16217" y="18433"/>
                </a:cubicBezTo>
                <a:cubicBezTo>
                  <a:pt x="16217" y="17847"/>
                  <a:pt x="16849" y="17373"/>
                  <a:pt x="17628" y="17373"/>
                </a:cubicBezTo>
                <a:close/>
              </a:path>
            </a:pathLst>
          </a:custGeom>
          <a:solidFill>
            <a:srgbClr val="CDAF70"/>
          </a:solidFill>
          <a:ln w="12700">
            <a:miter lim="400000"/>
          </a:ln>
        </p:spPr>
        <p:txBody>
          <a:bodyPr lIns="0" tIns="0" rIns="0" bIns="0" anchor="ctr"/>
          <a:lstStyle/>
          <a:p>
            <a:pPr algn="ctr">
              <a:spcBef>
                <a:spcPts val="0"/>
              </a:spcBef>
              <a:defRPr sz="3200">
                <a:solidFill>
                  <a:srgbClr val="FFFFFF"/>
                </a:solidFill>
                <a:latin typeface="+mn-lt"/>
                <a:ea typeface="+mn-ea"/>
                <a:cs typeface="+mn-cs"/>
                <a:sym typeface="Open Sans Medium"/>
              </a:defRPr>
            </a:pPr>
          </a:p>
        </p:txBody>
      </p:sp>
    </p:spTree>
  </p:cSld>
  <p:clrMapOvr>
    <a:masterClrMapping/>
  </p:clrMapOvr>
  <p:transition xmlns:p14="http://schemas.microsoft.com/office/powerpoint/2010/main" spd="med" advClick="1"/>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1" name="Ça c’est pour dire…"/>
          <p:cNvSpPr txBox="1"/>
          <p:nvPr/>
        </p:nvSpPr>
        <p:spPr>
          <a:xfrm>
            <a:off x="2031469" y="1386684"/>
            <a:ext cx="20321062" cy="2387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just">
              <a:spcBef>
                <a:spcPts val="0"/>
              </a:spcBef>
              <a:defRPr sz="6600">
                <a:solidFill>
                  <a:srgbClr val="53697A"/>
                </a:solidFill>
                <a:latin typeface="Open Sans Bold"/>
                <a:ea typeface="Open Sans Bold"/>
                <a:cs typeface="Open Sans Bold"/>
                <a:sym typeface="Open Sans Bold"/>
              </a:defRPr>
            </a:pPr>
            <a:r>
              <a:t>Ça c’est pour dire</a:t>
            </a:r>
          </a:p>
          <a:p>
            <a:pPr algn="just">
              <a:spcBef>
                <a:spcPts val="0"/>
              </a:spcBef>
              <a:defRPr sz="6600">
                <a:solidFill>
                  <a:srgbClr val="53697A"/>
                </a:solidFill>
                <a:latin typeface="Open Sans Bold"/>
                <a:ea typeface="Open Sans Bold"/>
                <a:cs typeface="Open Sans Bold"/>
                <a:sym typeface="Open Sans Bold"/>
              </a:defRPr>
            </a:pPr>
            <a:r>
              <a:t>un truc sur la santé</a:t>
            </a:r>
          </a:p>
        </p:txBody>
      </p:sp>
      <p:sp>
        <p:nvSpPr>
          <p:cNvPr id="192" name="Source :"/>
          <p:cNvSpPr txBox="1"/>
          <p:nvPr/>
        </p:nvSpPr>
        <p:spPr>
          <a:xfrm>
            <a:off x="2031469" y="12386557"/>
            <a:ext cx="20321061" cy="622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lvl1pPr algn="just">
              <a:spcBef>
                <a:spcPts val="0"/>
              </a:spcBef>
              <a:defRPr i="1" sz="3000">
                <a:solidFill>
                  <a:srgbClr val="53697A"/>
                </a:solidFill>
                <a:latin typeface="Open Sans SemiBold"/>
                <a:ea typeface="Open Sans SemiBold"/>
                <a:cs typeface="Open Sans SemiBold"/>
                <a:sym typeface="Open Sans SemiBold"/>
              </a:defRPr>
            </a:lvl1pPr>
          </a:lstStyle>
          <a:p>
            <a:pPr/>
            <a:r>
              <a:t>Source : </a:t>
            </a:r>
          </a:p>
        </p:txBody>
      </p:sp>
      <p:sp>
        <p:nvSpPr>
          <p:cNvPr id="193" name="Trousse de médecin"/>
          <p:cNvSpPr/>
          <p:nvPr/>
        </p:nvSpPr>
        <p:spPr>
          <a:xfrm>
            <a:off x="15990369" y="7076061"/>
            <a:ext cx="6502401" cy="4605614"/>
          </a:xfrm>
          <a:custGeom>
            <a:avLst/>
            <a:gdLst/>
            <a:ahLst/>
            <a:cxnLst>
              <a:cxn ang="0">
                <a:pos x="wd2" y="hd2"/>
              </a:cxn>
              <a:cxn ang="5400000">
                <a:pos x="wd2" y="hd2"/>
              </a:cxn>
              <a:cxn ang="10800000">
                <a:pos x="wd2" y="hd2"/>
              </a:cxn>
              <a:cxn ang="16200000">
                <a:pos x="wd2" y="hd2"/>
              </a:cxn>
            </a:cxnLst>
            <a:rect l="0" t="0" r="r" b="b"/>
            <a:pathLst>
              <a:path w="21585" h="21600" fill="norm" stroke="1" extrusionOk="0">
                <a:moveTo>
                  <a:pt x="8971" y="0"/>
                </a:moveTo>
                <a:cubicBezTo>
                  <a:pt x="7949" y="0"/>
                  <a:pt x="7117" y="1174"/>
                  <a:pt x="7117" y="2618"/>
                </a:cubicBezTo>
                <a:lnTo>
                  <a:pt x="7117" y="3719"/>
                </a:lnTo>
                <a:lnTo>
                  <a:pt x="3863" y="3719"/>
                </a:lnTo>
                <a:cubicBezTo>
                  <a:pt x="3037" y="3719"/>
                  <a:pt x="2340" y="4585"/>
                  <a:pt x="2231" y="5742"/>
                </a:cubicBezTo>
                <a:cubicBezTo>
                  <a:pt x="1931" y="8925"/>
                  <a:pt x="1024" y="10999"/>
                  <a:pt x="459" y="12020"/>
                </a:cubicBezTo>
                <a:cubicBezTo>
                  <a:pt x="157" y="12564"/>
                  <a:pt x="-7" y="13234"/>
                  <a:pt x="1" y="13926"/>
                </a:cubicBezTo>
                <a:cubicBezTo>
                  <a:pt x="14" y="15171"/>
                  <a:pt x="31" y="17193"/>
                  <a:pt x="19" y="18830"/>
                </a:cubicBezTo>
                <a:lnTo>
                  <a:pt x="21565" y="18830"/>
                </a:lnTo>
                <a:cubicBezTo>
                  <a:pt x="21553" y="17193"/>
                  <a:pt x="21572" y="15171"/>
                  <a:pt x="21585" y="13926"/>
                </a:cubicBezTo>
                <a:cubicBezTo>
                  <a:pt x="21593" y="13234"/>
                  <a:pt x="21427" y="12564"/>
                  <a:pt x="21126" y="12020"/>
                </a:cubicBezTo>
                <a:cubicBezTo>
                  <a:pt x="20560" y="10999"/>
                  <a:pt x="19654" y="8925"/>
                  <a:pt x="19354" y="5742"/>
                </a:cubicBezTo>
                <a:cubicBezTo>
                  <a:pt x="19245" y="4585"/>
                  <a:pt x="18548" y="3719"/>
                  <a:pt x="17722" y="3719"/>
                </a:cubicBezTo>
                <a:lnTo>
                  <a:pt x="14467" y="3719"/>
                </a:lnTo>
                <a:lnTo>
                  <a:pt x="14467" y="2618"/>
                </a:lnTo>
                <a:cubicBezTo>
                  <a:pt x="14467" y="1174"/>
                  <a:pt x="13637" y="0"/>
                  <a:pt x="12615" y="0"/>
                </a:cubicBezTo>
                <a:lnTo>
                  <a:pt x="8971" y="0"/>
                </a:lnTo>
                <a:close/>
                <a:moveTo>
                  <a:pt x="8971" y="1580"/>
                </a:moveTo>
                <a:lnTo>
                  <a:pt x="12615" y="1580"/>
                </a:lnTo>
                <a:cubicBezTo>
                  <a:pt x="13020" y="1580"/>
                  <a:pt x="13349" y="2045"/>
                  <a:pt x="13349" y="2618"/>
                </a:cubicBezTo>
                <a:lnTo>
                  <a:pt x="13349" y="3719"/>
                </a:lnTo>
                <a:lnTo>
                  <a:pt x="8235" y="3719"/>
                </a:lnTo>
                <a:lnTo>
                  <a:pt x="8235" y="2618"/>
                </a:lnTo>
                <a:cubicBezTo>
                  <a:pt x="8235" y="2045"/>
                  <a:pt x="8566" y="1580"/>
                  <a:pt x="8971" y="1580"/>
                </a:cubicBezTo>
                <a:close/>
                <a:moveTo>
                  <a:pt x="7117" y="4938"/>
                </a:moveTo>
                <a:lnTo>
                  <a:pt x="7117" y="5744"/>
                </a:lnTo>
                <a:cubicBezTo>
                  <a:pt x="6962" y="6063"/>
                  <a:pt x="6876" y="6418"/>
                  <a:pt x="6876" y="6784"/>
                </a:cubicBezTo>
                <a:cubicBezTo>
                  <a:pt x="6876" y="7471"/>
                  <a:pt x="7173" y="8124"/>
                  <a:pt x="7676" y="8555"/>
                </a:cubicBezTo>
                <a:cubicBezTo>
                  <a:pt x="8179" y="8124"/>
                  <a:pt x="8476" y="7471"/>
                  <a:pt x="8476" y="6784"/>
                </a:cubicBezTo>
                <a:cubicBezTo>
                  <a:pt x="8476" y="6418"/>
                  <a:pt x="8391" y="6063"/>
                  <a:pt x="8235" y="5744"/>
                </a:cubicBezTo>
                <a:lnTo>
                  <a:pt x="8235" y="4938"/>
                </a:lnTo>
                <a:cubicBezTo>
                  <a:pt x="8630" y="5443"/>
                  <a:pt x="8855" y="6096"/>
                  <a:pt x="8855" y="6784"/>
                </a:cubicBezTo>
                <a:cubicBezTo>
                  <a:pt x="8855" y="7711"/>
                  <a:pt x="8448" y="8577"/>
                  <a:pt x="7767" y="9100"/>
                </a:cubicBezTo>
                <a:lnTo>
                  <a:pt x="7676" y="9169"/>
                </a:lnTo>
                <a:lnTo>
                  <a:pt x="7585" y="9100"/>
                </a:lnTo>
                <a:cubicBezTo>
                  <a:pt x="6904" y="8577"/>
                  <a:pt x="6497" y="7711"/>
                  <a:pt x="6497" y="6784"/>
                </a:cubicBezTo>
                <a:cubicBezTo>
                  <a:pt x="6497" y="6096"/>
                  <a:pt x="6722" y="5443"/>
                  <a:pt x="7117" y="4938"/>
                </a:cubicBezTo>
                <a:close/>
                <a:moveTo>
                  <a:pt x="13349" y="4938"/>
                </a:moveTo>
                <a:lnTo>
                  <a:pt x="13349" y="5744"/>
                </a:lnTo>
                <a:cubicBezTo>
                  <a:pt x="13194" y="6063"/>
                  <a:pt x="13108" y="6418"/>
                  <a:pt x="13108" y="6784"/>
                </a:cubicBezTo>
                <a:cubicBezTo>
                  <a:pt x="13108" y="7471"/>
                  <a:pt x="13406" y="8124"/>
                  <a:pt x="13908" y="8555"/>
                </a:cubicBezTo>
                <a:cubicBezTo>
                  <a:pt x="14411" y="8124"/>
                  <a:pt x="14708" y="7471"/>
                  <a:pt x="14708" y="6784"/>
                </a:cubicBezTo>
                <a:cubicBezTo>
                  <a:pt x="14708" y="6418"/>
                  <a:pt x="14623" y="6063"/>
                  <a:pt x="14467" y="5744"/>
                </a:cubicBezTo>
                <a:lnTo>
                  <a:pt x="14467" y="4938"/>
                </a:lnTo>
                <a:cubicBezTo>
                  <a:pt x="14862" y="5443"/>
                  <a:pt x="15087" y="6096"/>
                  <a:pt x="15087" y="6784"/>
                </a:cubicBezTo>
                <a:cubicBezTo>
                  <a:pt x="15087" y="7711"/>
                  <a:pt x="14681" y="8577"/>
                  <a:pt x="13999" y="9100"/>
                </a:cubicBezTo>
                <a:lnTo>
                  <a:pt x="13908" y="9169"/>
                </a:lnTo>
                <a:lnTo>
                  <a:pt x="13817" y="9100"/>
                </a:lnTo>
                <a:cubicBezTo>
                  <a:pt x="13136" y="8577"/>
                  <a:pt x="12729" y="7711"/>
                  <a:pt x="12729" y="6784"/>
                </a:cubicBezTo>
                <a:cubicBezTo>
                  <a:pt x="12729" y="6096"/>
                  <a:pt x="12954" y="5443"/>
                  <a:pt x="13349" y="4938"/>
                </a:cubicBezTo>
                <a:close/>
                <a:moveTo>
                  <a:pt x="10792" y="9787"/>
                </a:moveTo>
                <a:cubicBezTo>
                  <a:pt x="12104" y="9787"/>
                  <a:pt x="13167" y="11289"/>
                  <a:pt x="13167" y="13143"/>
                </a:cubicBezTo>
                <a:cubicBezTo>
                  <a:pt x="13167" y="14996"/>
                  <a:pt x="12104" y="16498"/>
                  <a:pt x="10792" y="16498"/>
                </a:cubicBezTo>
                <a:cubicBezTo>
                  <a:pt x="9480" y="16498"/>
                  <a:pt x="8417" y="14996"/>
                  <a:pt x="8417" y="13143"/>
                </a:cubicBezTo>
                <a:cubicBezTo>
                  <a:pt x="8417" y="11289"/>
                  <a:pt x="9480" y="9787"/>
                  <a:pt x="10792" y="9787"/>
                </a:cubicBezTo>
                <a:close/>
                <a:moveTo>
                  <a:pt x="10177" y="10844"/>
                </a:moveTo>
                <a:lnTo>
                  <a:pt x="10177" y="12274"/>
                </a:lnTo>
                <a:lnTo>
                  <a:pt x="9165" y="12274"/>
                </a:lnTo>
                <a:lnTo>
                  <a:pt x="9165" y="14011"/>
                </a:lnTo>
                <a:lnTo>
                  <a:pt x="10177" y="14011"/>
                </a:lnTo>
                <a:lnTo>
                  <a:pt x="10177" y="15444"/>
                </a:lnTo>
                <a:lnTo>
                  <a:pt x="11407" y="15444"/>
                </a:lnTo>
                <a:lnTo>
                  <a:pt x="11407" y="14011"/>
                </a:lnTo>
                <a:lnTo>
                  <a:pt x="12421" y="14011"/>
                </a:lnTo>
                <a:lnTo>
                  <a:pt x="12421" y="12274"/>
                </a:lnTo>
                <a:lnTo>
                  <a:pt x="11407" y="12274"/>
                </a:lnTo>
                <a:lnTo>
                  <a:pt x="11407" y="10844"/>
                </a:lnTo>
                <a:lnTo>
                  <a:pt x="10177" y="10844"/>
                </a:lnTo>
                <a:close/>
                <a:moveTo>
                  <a:pt x="19" y="19442"/>
                </a:moveTo>
                <a:cubicBezTo>
                  <a:pt x="80" y="20646"/>
                  <a:pt x="790" y="21600"/>
                  <a:pt x="1661" y="21600"/>
                </a:cubicBezTo>
                <a:lnTo>
                  <a:pt x="19923" y="21600"/>
                </a:lnTo>
                <a:cubicBezTo>
                  <a:pt x="20794" y="21600"/>
                  <a:pt x="21505" y="20646"/>
                  <a:pt x="21565" y="19442"/>
                </a:cubicBezTo>
                <a:lnTo>
                  <a:pt x="19" y="19442"/>
                </a:lnTo>
                <a:close/>
              </a:path>
            </a:pathLst>
          </a:custGeom>
          <a:solidFill>
            <a:srgbClr val="CDAF70"/>
          </a:solidFill>
          <a:ln w="12700">
            <a:miter lim="400000"/>
          </a:ln>
        </p:spPr>
        <p:txBody>
          <a:bodyPr lIns="0" tIns="0" rIns="0" bIns="0" anchor="ctr"/>
          <a:lstStyle/>
          <a:p>
            <a:pPr algn="ctr">
              <a:spcBef>
                <a:spcPts val="0"/>
              </a:spcBef>
              <a:defRPr sz="3200">
                <a:solidFill>
                  <a:srgbClr val="FFFFFF"/>
                </a:solidFill>
                <a:latin typeface="+mn-lt"/>
                <a:ea typeface="+mn-ea"/>
                <a:cs typeface="+mn-cs"/>
                <a:sym typeface="Open Sans Medium"/>
              </a:defRPr>
            </a:pPr>
          </a:p>
        </p:txBody>
      </p:sp>
    </p:spTree>
  </p:cSld>
  <p:clrMapOvr>
    <a:masterClrMapping/>
  </p:clrMapOvr>
  <p:transition xmlns:p14="http://schemas.microsoft.com/office/powerpoint/2010/main" spd="med" advClick="1"/>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7" name="Ça c’est pour dire…"/>
          <p:cNvSpPr txBox="1"/>
          <p:nvPr/>
        </p:nvSpPr>
        <p:spPr>
          <a:xfrm>
            <a:off x="2031469" y="1386684"/>
            <a:ext cx="20321062" cy="3530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just">
              <a:spcBef>
                <a:spcPts val="0"/>
              </a:spcBef>
              <a:defRPr sz="6600">
                <a:solidFill>
                  <a:srgbClr val="53697A"/>
                </a:solidFill>
                <a:latin typeface="Open Sans Bold"/>
                <a:ea typeface="Open Sans Bold"/>
                <a:cs typeface="Open Sans Bold"/>
                <a:sym typeface="Open Sans Bold"/>
              </a:defRPr>
            </a:pPr>
            <a:r>
              <a:t>Ça c’est pour dire</a:t>
            </a:r>
          </a:p>
          <a:p>
            <a:pPr algn="just">
              <a:spcBef>
                <a:spcPts val="0"/>
              </a:spcBef>
              <a:defRPr sz="6600">
                <a:solidFill>
                  <a:srgbClr val="53697A"/>
                </a:solidFill>
                <a:latin typeface="Open Sans Bold"/>
                <a:ea typeface="Open Sans Bold"/>
                <a:cs typeface="Open Sans Bold"/>
                <a:sym typeface="Open Sans Bold"/>
              </a:defRPr>
            </a:pPr>
            <a:r>
              <a:t>un autre truc </a:t>
            </a:r>
          </a:p>
          <a:p>
            <a:pPr algn="just">
              <a:spcBef>
                <a:spcPts val="0"/>
              </a:spcBef>
              <a:defRPr sz="6600">
                <a:solidFill>
                  <a:srgbClr val="53697A"/>
                </a:solidFill>
                <a:latin typeface="Open Sans Bold"/>
                <a:ea typeface="Open Sans Bold"/>
                <a:cs typeface="Open Sans Bold"/>
                <a:sym typeface="Open Sans Bold"/>
              </a:defRPr>
            </a:pPr>
            <a:r>
              <a:t>sur la santé</a:t>
            </a:r>
          </a:p>
        </p:txBody>
      </p:sp>
      <p:sp>
        <p:nvSpPr>
          <p:cNvPr id="198" name="Source :"/>
          <p:cNvSpPr txBox="1"/>
          <p:nvPr/>
        </p:nvSpPr>
        <p:spPr>
          <a:xfrm>
            <a:off x="2031469" y="12386557"/>
            <a:ext cx="20321061" cy="622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lvl1pPr algn="just">
              <a:spcBef>
                <a:spcPts val="0"/>
              </a:spcBef>
              <a:defRPr i="1" sz="3000">
                <a:solidFill>
                  <a:srgbClr val="53697A"/>
                </a:solidFill>
                <a:latin typeface="Open Sans SemiBold"/>
                <a:ea typeface="Open Sans SemiBold"/>
                <a:cs typeface="Open Sans SemiBold"/>
                <a:sym typeface="Open Sans SemiBold"/>
              </a:defRPr>
            </a:lvl1pPr>
          </a:lstStyle>
          <a:p>
            <a:pPr/>
            <a:r>
              <a:t>Source : </a:t>
            </a:r>
          </a:p>
        </p:txBody>
      </p:sp>
      <p:sp>
        <p:nvSpPr>
          <p:cNvPr id="199" name="Croix de vie"/>
          <p:cNvSpPr/>
          <p:nvPr/>
        </p:nvSpPr>
        <p:spPr>
          <a:xfrm>
            <a:off x="17000937" y="6469650"/>
            <a:ext cx="5935816" cy="593581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close/>
                <a:moveTo>
                  <a:pt x="8005" y="3400"/>
                </a:moveTo>
                <a:lnTo>
                  <a:pt x="13596" y="3400"/>
                </a:lnTo>
                <a:lnTo>
                  <a:pt x="13596" y="8006"/>
                </a:lnTo>
                <a:lnTo>
                  <a:pt x="18201" y="8006"/>
                </a:lnTo>
                <a:lnTo>
                  <a:pt x="18201" y="13595"/>
                </a:lnTo>
                <a:lnTo>
                  <a:pt x="13596" y="13595"/>
                </a:lnTo>
                <a:lnTo>
                  <a:pt x="13596" y="18201"/>
                </a:lnTo>
                <a:lnTo>
                  <a:pt x="8005" y="18201"/>
                </a:lnTo>
                <a:lnTo>
                  <a:pt x="8005" y="13595"/>
                </a:lnTo>
                <a:lnTo>
                  <a:pt x="3400" y="13595"/>
                </a:lnTo>
                <a:lnTo>
                  <a:pt x="3400" y="8006"/>
                </a:lnTo>
                <a:lnTo>
                  <a:pt x="8005" y="8006"/>
                </a:lnTo>
                <a:lnTo>
                  <a:pt x="8005" y="3400"/>
                </a:lnTo>
                <a:close/>
              </a:path>
            </a:pathLst>
          </a:custGeom>
          <a:solidFill>
            <a:srgbClr val="CDAF70"/>
          </a:solidFill>
          <a:ln w="12700">
            <a:miter lim="400000"/>
          </a:ln>
        </p:spPr>
        <p:txBody>
          <a:bodyPr lIns="0" tIns="0" rIns="0" bIns="0" anchor="ctr"/>
          <a:lstStyle/>
          <a:p>
            <a:pPr algn="ctr">
              <a:spcBef>
                <a:spcPts val="0"/>
              </a:spcBef>
              <a:defRPr sz="3200">
                <a:solidFill>
                  <a:srgbClr val="FFFFFF"/>
                </a:solidFill>
                <a:latin typeface="+mn-lt"/>
                <a:ea typeface="+mn-ea"/>
                <a:cs typeface="+mn-cs"/>
                <a:sym typeface="Open Sans Medium"/>
              </a:defRPr>
            </a:pPr>
          </a:p>
        </p:txBody>
      </p:sp>
    </p:spTree>
  </p:cSld>
  <p:clrMapOvr>
    <a:masterClrMapping/>
  </p:clrMapOvr>
  <p:transition xmlns:p14="http://schemas.microsoft.com/office/powerpoint/2010/main" spd="med" advClick="1"/>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3" name="Ça c’est pour dire…"/>
          <p:cNvSpPr txBox="1"/>
          <p:nvPr/>
        </p:nvSpPr>
        <p:spPr>
          <a:xfrm>
            <a:off x="2031469" y="1386684"/>
            <a:ext cx="20321062" cy="3530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just">
              <a:spcBef>
                <a:spcPts val="0"/>
              </a:spcBef>
              <a:defRPr sz="6600">
                <a:solidFill>
                  <a:srgbClr val="53697A"/>
                </a:solidFill>
                <a:latin typeface="Open Sans Bold"/>
                <a:ea typeface="Open Sans Bold"/>
                <a:cs typeface="Open Sans Bold"/>
                <a:sym typeface="Open Sans Bold"/>
              </a:defRPr>
            </a:pPr>
            <a:r>
              <a:t>Ça c’est pour dire</a:t>
            </a:r>
          </a:p>
          <a:p>
            <a:pPr algn="just">
              <a:spcBef>
                <a:spcPts val="0"/>
              </a:spcBef>
              <a:defRPr sz="6600">
                <a:solidFill>
                  <a:srgbClr val="53697A"/>
                </a:solidFill>
                <a:latin typeface="Open Sans Bold"/>
                <a:ea typeface="Open Sans Bold"/>
                <a:cs typeface="Open Sans Bold"/>
                <a:sym typeface="Open Sans Bold"/>
              </a:defRPr>
            </a:pPr>
            <a:r>
              <a:t>un dernier truc </a:t>
            </a:r>
          </a:p>
          <a:p>
            <a:pPr algn="just">
              <a:spcBef>
                <a:spcPts val="0"/>
              </a:spcBef>
              <a:defRPr sz="6600">
                <a:solidFill>
                  <a:srgbClr val="53697A"/>
                </a:solidFill>
                <a:latin typeface="Open Sans Bold"/>
                <a:ea typeface="Open Sans Bold"/>
                <a:cs typeface="Open Sans Bold"/>
                <a:sym typeface="Open Sans Bold"/>
              </a:defRPr>
            </a:pPr>
            <a:r>
              <a:t>sur la santé</a:t>
            </a:r>
          </a:p>
        </p:txBody>
      </p:sp>
      <p:sp>
        <p:nvSpPr>
          <p:cNvPr id="204" name="Source :"/>
          <p:cNvSpPr txBox="1"/>
          <p:nvPr/>
        </p:nvSpPr>
        <p:spPr>
          <a:xfrm>
            <a:off x="2031469" y="12386557"/>
            <a:ext cx="20321061" cy="622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lvl1pPr algn="just">
              <a:spcBef>
                <a:spcPts val="0"/>
              </a:spcBef>
              <a:defRPr i="1" sz="3000">
                <a:solidFill>
                  <a:srgbClr val="53697A"/>
                </a:solidFill>
                <a:latin typeface="Open Sans SemiBold"/>
                <a:ea typeface="Open Sans SemiBold"/>
                <a:cs typeface="Open Sans SemiBold"/>
                <a:sym typeface="Open Sans SemiBold"/>
              </a:defRPr>
            </a:lvl1pPr>
          </a:lstStyle>
          <a:p>
            <a:pPr/>
            <a:r>
              <a:t>Source : </a:t>
            </a:r>
          </a:p>
        </p:txBody>
      </p:sp>
      <p:sp>
        <p:nvSpPr>
          <p:cNvPr id="205" name="Hôpital"/>
          <p:cNvSpPr/>
          <p:nvPr/>
        </p:nvSpPr>
        <p:spPr>
          <a:xfrm>
            <a:off x="15921344" y="6661222"/>
            <a:ext cx="6502401" cy="508084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341" y="0"/>
                </a:moveTo>
                <a:lnTo>
                  <a:pt x="3341" y="3754"/>
                </a:lnTo>
                <a:lnTo>
                  <a:pt x="0" y="3754"/>
                </a:lnTo>
                <a:lnTo>
                  <a:pt x="0" y="21600"/>
                </a:lnTo>
                <a:lnTo>
                  <a:pt x="8297" y="21600"/>
                </a:lnTo>
                <a:lnTo>
                  <a:pt x="8297" y="17275"/>
                </a:lnTo>
                <a:lnTo>
                  <a:pt x="9939" y="17275"/>
                </a:lnTo>
                <a:lnTo>
                  <a:pt x="9939" y="21600"/>
                </a:lnTo>
                <a:lnTo>
                  <a:pt x="11595" y="21600"/>
                </a:lnTo>
                <a:lnTo>
                  <a:pt x="11595" y="17275"/>
                </a:lnTo>
                <a:lnTo>
                  <a:pt x="13239" y="17275"/>
                </a:lnTo>
                <a:lnTo>
                  <a:pt x="13239" y="21600"/>
                </a:lnTo>
                <a:lnTo>
                  <a:pt x="21600" y="21600"/>
                </a:lnTo>
                <a:lnTo>
                  <a:pt x="21600" y="3754"/>
                </a:lnTo>
                <a:lnTo>
                  <a:pt x="18195" y="3754"/>
                </a:lnTo>
                <a:lnTo>
                  <a:pt x="18195" y="0"/>
                </a:lnTo>
                <a:lnTo>
                  <a:pt x="3341" y="0"/>
                </a:lnTo>
                <a:close/>
                <a:moveTo>
                  <a:pt x="4997" y="1938"/>
                </a:moveTo>
                <a:lnTo>
                  <a:pt x="6641" y="1938"/>
                </a:lnTo>
                <a:lnTo>
                  <a:pt x="6641" y="3754"/>
                </a:lnTo>
                <a:lnTo>
                  <a:pt x="4997" y="3754"/>
                </a:lnTo>
                <a:lnTo>
                  <a:pt x="4997" y="1938"/>
                </a:lnTo>
                <a:close/>
                <a:moveTo>
                  <a:pt x="8297" y="1938"/>
                </a:moveTo>
                <a:lnTo>
                  <a:pt x="9939" y="1938"/>
                </a:lnTo>
                <a:lnTo>
                  <a:pt x="9939" y="3754"/>
                </a:lnTo>
                <a:lnTo>
                  <a:pt x="8297" y="3754"/>
                </a:lnTo>
                <a:lnTo>
                  <a:pt x="8297" y="1938"/>
                </a:lnTo>
                <a:close/>
                <a:moveTo>
                  <a:pt x="11595" y="1938"/>
                </a:moveTo>
                <a:lnTo>
                  <a:pt x="13239" y="1938"/>
                </a:lnTo>
                <a:lnTo>
                  <a:pt x="13239" y="3754"/>
                </a:lnTo>
                <a:lnTo>
                  <a:pt x="11595" y="3754"/>
                </a:lnTo>
                <a:lnTo>
                  <a:pt x="11595" y="1938"/>
                </a:lnTo>
                <a:close/>
                <a:moveTo>
                  <a:pt x="14895" y="1938"/>
                </a:moveTo>
                <a:lnTo>
                  <a:pt x="16538" y="1938"/>
                </a:lnTo>
                <a:lnTo>
                  <a:pt x="16538" y="3754"/>
                </a:lnTo>
                <a:lnTo>
                  <a:pt x="14895" y="3754"/>
                </a:lnTo>
                <a:lnTo>
                  <a:pt x="14895" y="1938"/>
                </a:lnTo>
                <a:close/>
                <a:moveTo>
                  <a:pt x="1698" y="5774"/>
                </a:moveTo>
                <a:lnTo>
                  <a:pt x="3341" y="5774"/>
                </a:lnTo>
                <a:lnTo>
                  <a:pt x="3341" y="7590"/>
                </a:lnTo>
                <a:lnTo>
                  <a:pt x="1698" y="7590"/>
                </a:lnTo>
                <a:lnTo>
                  <a:pt x="1698" y="5774"/>
                </a:lnTo>
                <a:close/>
                <a:moveTo>
                  <a:pt x="4997" y="5774"/>
                </a:moveTo>
                <a:lnTo>
                  <a:pt x="6641" y="5774"/>
                </a:lnTo>
                <a:lnTo>
                  <a:pt x="6641" y="7590"/>
                </a:lnTo>
                <a:lnTo>
                  <a:pt x="4997" y="7590"/>
                </a:lnTo>
                <a:lnTo>
                  <a:pt x="4997" y="5774"/>
                </a:lnTo>
                <a:close/>
                <a:moveTo>
                  <a:pt x="8297" y="5774"/>
                </a:moveTo>
                <a:lnTo>
                  <a:pt x="9939" y="5774"/>
                </a:lnTo>
                <a:lnTo>
                  <a:pt x="9939" y="7590"/>
                </a:lnTo>
                <a:lnTo>
                  <a:pt x="8297" y="7590"/>
                </a:lnTo>
                <a:lnTo>
                  <a:pt x="8297" y="5774"/>
                </a:lnTo>
                <a:close/>
                <a:moveTo>
                  <a:pt x="11595" y="5774"/>
                </a:moveTo>
                <a:lnTo>
                  <a:pt x="13239" y="5774"/>
                </a:lnTo>
                <a:lnTo>
                  <a:pt x="13239" y="7590"/>
                </a:lnTo>
                <a:lnTo>
                  <a:pt x="11595" y="7590"/>
                </a:lnTo>
                <a:lnTo>
                  <a:pt x="11595" y="5774"/>
                </a:lnTo>
                <a:close/>
                <a:moveTo>
                  <a:pt x="14895" y="5774"/>
                </a:moveTo>
                <a:lnTo>
                  <a:pt x="16538" y="5774"/>
                </a:lnTo>
                <a:lnTo>
                  <a:pt x="16538" y="7590"/>
                </a:lnTo>
                <a:lnTo>
                  <a:pt x="14895" y="7590"/>
                </a:lnTo>
                <a:lnTo>
                  <a:pt x="14895" y="5774"/>
                </a:lnTo>
                <a:close/>
                <a:moveTo>
                  <a:pt x="18195" y="5774"/>
                </a:moveTo>
                <a:lnTo>
                  <a:pt x="19838" y="5774"/>
                </a:lnTo>
                <a:lnTo>
                  <a:pt x="19838" y="7590"/>
                </a:lnTo>
                <a:lnTo>
                  <a:pt x="18195" y="7590"/>
                </a:lnTo>
                <a:lnTo>
                  <a:pt x="18195" y="5774"/>
                </a:lnTo>
                <a:close/>
                <a:moveTo>
                  <a:pt x="1698" y="9608"/>
                </a:moveTo>
                <a:lnTo>
                  <a:pt x="3341" y="9608"/>
                </a:lnTo>
                <a:lnTo>
                  <a:pt x="3341" y="11424"/>
                </a:lnTo>
                <a:lnTo>
                  <a:pt x="1698" y="11424"/>
                </a:lnTo>
                <a:lnTo>
                  <a:pt x="1698" y="9608"/>
                </a:lnTo>
                <a:close/>
                <a:moveTo>
                  <a:pt x="4997" y="9608"/>
                </a:moveTo>
                <a:lnTo>
                  <a:pt x="6641" y="9608"/>
                </a:lnTo>
                <a:lnTo>
                  <a:pt x="6641" y="11424"/>
                </a:lnTo>
                <a:lnTo>
                  <a:pt x="4997" y="11424"/>
                </a:lnTo>
                <a:lnTo>
                  <a:pt x="4997" y="9608"/>
                </a:lnTo>
                <a:close/>
                <a:moveTo>
                  <a:pt x="14895" y="9608"/>
                </a:moveTo>
                <a:lnTo>
                  <a:pt x="16538" y="9608"/>
                </a:lnTo>
                <a:lnTo>
                  <a:pt x="16538" y="11424"/>
                </a:lnTo>
                <a:lnTo>
                  <a:pt x="14895" y="11424"/>
                </a:lnTo>
                <a:lnTo>
                  <a:pt x="14895" y="9608"/>
                </a:lnTo>
                <a:close/>
                <a:moveTo>
                  <a:pt x="18195" y="9608"/>
                </a:moveTo>
                <a:lnTo>
                  <a:pt x="19838" y="9608"/>
                </a:lnTo>
                <a:lnTo>
                  <a:pt x="19838" y="11424"/>
                </a:lnTo>
                <a:lnTo>
                  <a:pt x="18195" y="11424"/>
                </a:lnTo>
                <a:lnTo>
                  <a:pt x="18195" y="9608"/>
                </a:lnTo>
                <a:close/>
                <a:moveTo>
                  <a:pt x="10799" y="9711"/>
                </a:moveTo>
                <a:cubicBezTo>
                  <a:pt x="11937" y="9711"/>
                  <a:pt x="12861" y="10893"/>
                  <a:pt x="12861" y="12350"/>
                </a:cubicBezTo>
                <a:cubicBezTo>
                  <a:pt x="12861" y="13806"/>
                  <a:pt x="11937" y="14988"/>
                  <a:pt x="10799" y="14988"/>
                </a:cubicBezTo>
                <a:cubicBezTo>
                  <a:pt x="9661" y="14988"/>
                  <a:pt x="8739" y="13806"/>
                  <a:pt x="8739" y="12350"/>
                </a:cubicBezTo>
                <a:cubicBezTo>
                  <a:pt x="8739" y="10893"/>
                  <a:pt x="9661" y="9711"/>
                  <a:pt x="10799" y="9711"/>
                </a:cubicBezTo>
                <a:close/>
                <a:moveTo>
                  <a:pt x="10314" y="10706"/>
                </a:moveTo>
                <a:lnTo>
                  <a:pt x="10314" y="11729"/>
                </a:lnTo>
                <a:lnTo>
                  <a:pt x="9515" y="11729"/>
                </a:lnTo>
                <a:lnTo>
                  <a:pt x="9515" y="12970"/>
                </a:lnTo>
                <a:lnTo>
                  <a:pt x="10314" y="12970"/>
                </a:lnTo>
                <a:lnTo>
                  <a:pt x="10314" y="13993"/>
                </a:lnTo>
                <a:lnTo>
                  <a:pt x="11284" y="13993"/>
                </a:lnTo>
                <a:lnTo>
                  <a:pt x="11284" y="12970"/>
                </a:lnTo>
                <a:lnTo>
                  <a:pt x="12083" y="12970"/>
                </a:lnTo>
                <a:lnTo>
                  <a:pt x="12083" y="11729"/>
                </a:lnTo>
                <a:lnTo>
                  <a:pt x="11284" y="11729"/>
                </a:lnTo>
                <a:lnTo>
                  <a:pt x="11284" y="10706"/>
                </a:lnTo>
                <a:lnTo>
                  <a:pt x="10314" y="10706"/>
                </a:lnTo>
                <a:close/>
                <a:moveTo>
                  <a:pt x="1698" y="13442"/>
                </a:moveTo>
                <a:lnTo>
                  <a:pt x="3341" y="13442"/>
                </a:lnTo>
                <a:lnTo>
                  <a:pt x="3341" y="15257"/>
                </a:lnTo>
                <a:lnTo>
                  <a:pt x="1698" y="15257"/>
                </a:lnTo>
                <a:lnTo>
                  <a:pt x="1698" y="13442"/>
                </a:lnTo>
                <a:close/>
                <a:moveTo>
                  <a:pt x="4997" y="13442"/>
                </a:moveTo>
                <a:lnTo>
                  <a:pt x="6641" y="13442"/>
                </a:lnTo>
                <a:lnTo>
                  <a:pt x="6641" y="15257"/>
                </a:lnTo>
                <a:lnTo>
                  <a:pt x="4997" y="15257"/>
                </a:lnTo>
                <a:lnTo>
                  <a:pt x="4997" y="13442"/>
                </a:lnTo>
                <a:close/>
                <a:moveTo>
                  <a:pt x="14895" y="13442"/>
                </a:moveTo>
                <a:lnTo>
                  <a:pt x="16538" y="13442"/>
                </a:lnTo>
                <a:lnTo>
                  <a:pt x="16538" y="15257"/>
                </a:lnTo>
                <a:lnTo>
                  <a:pt x="14895" y="15257"/>
                </a:lnTo>
                <a:lnTo>
                  <a:pt x="14895" y="13442"/>
                </a:lnTo>
                <a:close/>
                <a:moveTo>
                  <a:pt x="18195" y="13442"/>
                </a:moveTo>
                <a:lnTo>
                  <a:pt x="19838" y="13442"/>
                </a:lnTo>
                <a:lnTo>
                  <a:pt x="19838" y="15257"/>
                </a:lnTo>
                <a:lnTo>
                  <a:pt x="18195" y="15257"/>
                </a:lnTo>
                <a:lnTo>
                  <a:pt x="18195" y="13442"/>
                </a:lnTo>
                <a:close/>
                <a:moveTo>
                  <a:pt x="1698" y="17275"/>
                </a:moveTo>
                <a:lnTo>
                  <a:pt x="3341" y="17275"/>
                </a:lnTo>
                <a:lnTo>
                  <a:pt x="3341" y="19091"/>
                </a:lnTo>
                <a:lnTo>
                  <a:pt x="1698" y="19091"/>
                </a:lnTo>
                <a:lnTo>
                  <a:pt x="1698" y="17275"/>
                </a:lnTo>
                <a:close/>
                <a:moveTo>
                  <a:pt x="4997" y="17275"/>
                </a:moveTo>
                <a:lnTo>
                  <a:pt x="6641" y="17275"/>
                </a:lnTo>
                <a:lnTo>
                  <a:pt x="6641" y="19091"/>
                </a:lnTo>
                <a:lnTo>
                  <a:pt x="4997" y="19091"/>
                </a:lnTo>
                <a:lnTo>
                  <a:pt x="4997" y="17275"/>
                </a:lnTo>
                <a:close/>
                <a:moveTo>
                  <a:pt x="14895" y="17275"/>
                </a:moveTo>
                <a:lnTo>
                  <a:pt x="16538" y="17275"/>
                </a:lnTo>
                <a:lnTo>
                  <a:pt x="16538" y="19091"/>
                </a:lnTo>
                <a:lnTo>
                  <a:pt x="14895" y="19091"/>
                </a:lnTo>
                <a:lnTo>
                  <a:pt x="14895" y="17275"/>
                </a:lnTo>
                <a:close/>
                <a:moveTo>
                  <a:pt x="18195" y="17275"/>
                </a:moveTo>
                <a:lnTo>
                  <a:pt x="19838" y="17275"/>
                </a:lnTo>
                <a:lnTo>
                  <a:pt x="19838" y="19091"/>
                </a:lnTo>
                <a:lnTo>
                  <a:pt x="18195" y="19091"/>
                </a:lnTo>
                <a:lnTo>
                  <a:pt x="18195" y="17275"/>
                </a:lnTo>
                <a:close/>
              </a:path>
            </a:pathLst>
          </a:custGeom>
          <a:solidFill>
            <a:srgbClr val="CDAF70"/>
          </a:solidFill>
          <a:ln w="12700">
            <a:miter lim="400000"/>
          </a:ln>
        </p:spPr>
        <p:txBody>
          <a:bodyPr lIns="0" tIns="0" rIns="0" bIns="0" anchor="ctr"/>
          <a:lstStyle/>
          <a:p>
            <a:pPr algn="ctr">
              <a:spcBef>
                <a:spcPts val="0"/>
              </a:spcBef>
              <a:defRPr sz="3200">
                <a:solidFill>
                  <a:srgbClr val="FFFFFF"/>
                </a:solidFill>
                <a:latin typeface="+mn-lt"/>
                <a:ea typeface="+mn-ea"/>
                <a:cs typeface="+mn-cs"/>
                <a:sym typeface="Open Sans Medium"/>
              </a:defRPr>
            </a:pPr>
          </a:p>
        </p:txBody>
      </p:sp>
    </p:spTree>
  </p:cSld>
  <p:clrMapOvr>
    <a:masterClrMapping/>
  </p:clrMapOvr>
  <p:transition xmlns:p14="http://schemas.microsoft.com/office/powerpoint/2010/main" spd="med" advClick="1"/>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9" name="Ça c’est pour dire…"/>
          <p:cNvSpPr txBox="1"/>
          <p:nvPr/>
        </p:nvSpPr>
        <p:spPr>
          <a:xfrm>
            <a:off x="2031469" y="1386684"/>
            <a:ext cx="20321062" cy="3530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just">
              <a:spcBef>
                <a:spcPts val="0"/>
              </a:spcBef>
              <a:defRPr sz="6600">
                <a:solidFill>
                  <a:srgbClr val="53697A"/>
                </a:solidFill>
                <a:latin typeface="Open Sans Bold"/>
                <a:ea typeface="Open Sans Bold"/>
                <a:cs typeface="Open Sans Bold"/>
                <a:sym typeface="Open Sans Bold"/>
              </a:defRPr>
            </a:pPr>
            <a:r>
              <a:t>Ça c’est pour dire</a:t>
            </a:r>
          </a:p>
          <a:p>
            <a:pPr algn="just">
              <a:spcBef>
                <a:spcPts val="0"/>
              </a:spcBef>
              <a:defRPr sz="6600">
                <a:solidFill>
                  <a:srgbClr val="53697A"/>
                </a:solidFill>
                <a:latin typeface="Open Sans Bold"/>
                <a:ea typeface="Open Sans Bold"/>
                <a:cs typeface="Open Sans Bold"/>
                <a:sym typeface="Open Sans Bold"/>
              </a:defRPr>
            </a:pPr>
            <a:r>
              <a:t>un truc intelligent</a:t>
            </a:r>
          </a:p>
          <a:p>
            <a:pPr algn="just">
              <a:spcBef>
                <a:spcPts val="0"/>
              </a:spcBef>
              <a:defRPr sz="6600">
                <a:solidFill>
                  <a:srgbClr val="53697A"/>
                </a:solidFill>
                <a:latin typeface="Open Sans Bold"/>
                <a:ea typeface="Open Sans Bold"/>
                <a:cs typeface="Open Sans Bold"/>
                <a:sym typeface="Open Sans Bold"/>
              </a:defRPr>
            </a:pPr>
            <a:r>
              <a:t>sur un texte officiel</a:t>
            </a:r>
          </a:p>
        </p:txBody>
      </p:sp>
      <p:sp>
        <p:nvSpPr>
          <p:cNvPr id="210" name="Source :"/>
          <p:cNvSpPr txBox="1"/>
          <p:nvPr/>
        </p:nvSpPr>
        <p:spPr>
          <a:xfrm>
            <a:off x="2031469" y="12386557"/>
            <a:ext cx="20321061" cy="622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lvl1pPr algn="just">
              <a:spcBef>
                <a:spcPts val="0"/>
              </a:spcBef>
              <a:defRPr i="1" sz="3000">
                <a:solidFill>
                  <a:srgbClr val="53697A"/>
                </a:solidFill>
                <a:latin typeface="Open Sans SemiBold"/>
                <a:ea typeface="Open Sans SemiBold"/>
                <a:cs typeface="Open Sans SemiBold"/>
                <a:sym typeface="Open Sans SemiBold"/>
              </a:defRPr>
            </a:lvl1pPr>
          </a:lstStyle>
          <a:p>
            <a:pPr/>
            <a:r>
              <a:t>Source : </a:t>
            </a:r>
          </a:p>
        </p:txBody>
      </p:sp>
      <p:sp>
        <p:nvSpPr>
          <p:cNvPr id="211" name="Palais de justice"/>
          <p:cNvSpPr/>
          <p:nvPr/>
        </p:nvSpPr>
        <p:spPr>
          <a:xfrm>
            <a:off x="16013377" y="5400720"/>
            <a:ext cx="6502401" cy="65024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lnTo>
                  <a:pt x="1158" y="3613"/>
                </a:lnTo>
                <a:lnTo>
                  <a:pt x="1158" y="4293"/>
                </a:lnTo>
                <a:lnTo>
                  <a:pt x="20444" y="4293"/>
                </a:lnTo>
                <a:lnTo>
                  <a:pt x="20444" y="3613"/>
                </a:lnTo>
                <a:lnTo>
                  <a:pt x="10800" y="0"/>
                </a:lnTo>
                <a:close/>
                <a:moveTo>
                  <a:pt x="2354" y="4683"/>
                </a:moveTo>
                <a:lnTo>
                  <a:pt x="2354" y="6036"/>
                </a:lnTo>
                <a:lnTo>
                  <a:pt x="3269" y="6036"/>
                </a:lnTo>
                <a:lnTo>
                  <a:pt x="3269" y="6676"/>
                </a:lnTo>
                <a:cubicBezTo>
                  <a:pt x="3553" y="6676"/>
                  <a:pt x="3618" y="7023"/>
                  <a:pt x="3618" y="7023"/>
                </a:cubicBezTo>
                <a:lnTo>
                  <a:pt x="3618" y="15657"/>
                </a:lnTo>
                <a:lnTo>
                  <a:pt x="3346" y="15657"/>
                </a:lnTo>
                <a:lnTo>
                  <a:pt x="3346" y="16762"/>
                </a:lnTo>
                <a:lnTo>
                  <a:pt x="2354" y="16762"/>
                </a:lnTo>
                <a:lnTo>
                  <a:pt x="2354" y="18115"/>
                </a:lnTo>
                <a:lnTo>
                  <a:pt x="19246" y="18115"/>
                </a:lnTo>
                <a:lnTo>
                  <a:pt x="19246" y="16762"/>
                </a:lnTo>
                <a:lnTo>
                  <a:pt x="18254" y="16762"/>
                </a:lnTo>
                <a:lnTo>
                  <a:pt x="18254" y="15657"/>
                </a:lnTo>
                <a:lnTo>
                  <a:pt x="17984" y="15657"/>
                </a:lnTo>
                <a:lnTo>
                  <a:pt x="17984" y="7023"/>
                </a:lnTo>
                <a:cubicBezTo>
                  <a:pt x="17984" y="7023"/>
                  <a:pt x="18049" y="6676"/>
                  <a:pt x="18333" y="6676"/>
                </a:cubicBezTo>
                <a:lnTo>
                  <a:pt x="18333" y="6036"/>
                </a:lnTo>
                <a:lnTo>
                  <a:pt x="19246" y="6036"/>
                </a:lnTo>
                <a:lnTo>
                  <a:pt x="19246" y="4683"/>
                </a:lnTo>
                <a:lnTo>
                  <a:pt x="2354" y="4683"/>
                </a:lnTo>
                <a:close/>
                <a:moveTo>
                  <a:pt x="5670" y="6036"/>
                </a:moveTo>
                <a:lnTo>
                  <a:pt x="7489" y="6036"/>
                </a:lnTo>
                <a:lnTo>
                  <a:pt x="7489" y="6676"/>
                </a:lnTo>
                <a:cubicBezTo>
                  <a:pt x="7773" y="6676"/>
                  <a:pt x="7838" y="7023"/>
                  <a:pt x="7838" y="7023"/>
                </a:cubicBezTo>
                <a:lnTo>
                  <a:pt x="7838" y="15657"/>
                </a:lnTo>
                <a:lnTo>
                  <a:pt x="7568" y="15657"/>
                </a:lnTo>
                <a:lnTo>
                  <a:pt x="7568" y="16762"/>
                </a:lnTo>
                <a:lnTo>
                  <a:pt x="5591" y="16762"/>
                </a:lnTo>
                <a:lnTo>
                  <a:pt x="5591" y="15657"/>
                </a:lnTo>
                <a:lnTo>
                  <a:pt x="5321" y="15657"/>
                </a:lnTo>
                <a:lnTo>
                  <a:pt x="5321" y="7023"/>
                </a:lnTo>
                <a:cubicBezTo>
                  <a:pt x="5321" y="7023"/>
                  <a:pt x="5386" y="6676"/>
                  <a:pt x="5670" y="6676"/>
                </a:cubicBezTo>
                <a:lnTo>
                  <a:pt x="5670" y="6036"/>
                </a:lnTo>
                <a:close/>
                <a:moveTo>
                  <a:pt x="9890" y="6036"/>
                </a:moveTo>
                <a:lnTo>
                  <a:pt x="11710" y="6036"/>
                </a:lnTo>
                <a:lnTo>
                  <a:pt x="11710" y="6676"/>
                </a:lnTo>
                <a:cubicBezTo>
                  <a:pt x="11993" y="6676"/>
                  <a:pt x="12059" y="7023"/>
                  <a:pt x="12059" y="7023"/>
                </a:cubicBezTo>
                <a:lnTo>
                  <a:pt x="12059" y="15657"/>
                </a:lnTo>
                <a:lnTo>
                  <a:pt x="11789" y="15657"/>
                </a:lnTo>
                <a:lnTo>
                  <a:pt x="11789" y="16762"/>
                </a:lnTo>
                <a:lnTo>
                  <a:pt x="9813" y="16762"/>
                </a:lnTo>
                <a:lnTo>
                  <a:pt x="9813" y="15657"/>
                </a:lnTo>
                <a:lnTo>
                  <a:pt x="9541" y="15657"/>
                </a:lnTo>
                <a:lnTo>
                  <a:pt x="9541" y="7023"/>
                </a:lnTo>
                <a:cubicBezTo>
                  <a:pt x="9541" y="7023"/>
                  <a:pt x="9607" y="6676"/>
                  <a:pt x="9890" y="6676"/>
                </a:cubicBezTo>
                <a:lnTo>
                  <a:pt x="9890" y="6036"/>
                </a:lnTo>
                <a:close/>
                <a:moveTo>
                  <a:pt x="14113" y="6036"/>
                </a:moveTo>
                <a:lnTo>
                  <a:pt x="15932" y="6036"/>
                </a:lnTo>
                <a:lnTo>
                  <a:pt x="15932" y="6676"/>
                </a:lnTo>
                <a:cubicBezTo>
                  <a:pt x="16216" y="6676"/>
                  <a:pt x="16281" y="7023"/>
                  <a:pt x="16281" y="7023"/>
                </a:cubicBezTo>
                <a:lnTo>
                  <a:pt x="16281" y="15657"/>
                </a:lnTo>
                <a:lnTo>
                  <a:pt x="16009" y="15657"/>
                </a:lnTo>
                <a:lnTo>
                  <a:pt x="16009" y="16762"/>
                </a:lnTo>
                <a:lnTo>
                  <a:pt x="14033" y="16762"/>
                </a:lnTo>
                <a:lnTo>
                  <a:pt x="14033" y="15657"/>
                </a:lnTo>
                <a:lnTo>
                  <a:pt x="13763" y="15657"/>
                </a:lnTo>
                <a:lnTo>
                  <a:pt x="13763" y="7023"/>
                </a:lnTo>
                <a:cubicBezTo>
                  <a:pt x="13763" y="7023"/>
                  <a:pt x="13829" y="6676"/>
                  <a:pt x="14113" y="6676"/>
                </a:cubicBezTo>
                <a:lnTo>
                  <a:pt x="14113" y="6036"/>
                </a:lnTo>
                <a:close/>
                <a:moveTo>
                  <a:pt x="1158" y="18505"/>
                </a:moveTo>
                <a:lnTo>
                  <a:pt x="1158" y="19858"/>
                </a:lnTo>
                <a:lnTo>
                  <a:pt x="20444" y="19858"/>
                </a:lnTo>
                <a:lnTo>
                  <a:pt x="20444" y="18505"/>
                </a:lnTo>
                <a:lnTo>
                  <a:pt x="1158" y="18505"/>
                </a:lnTo>
                <a:close/>
                <a:moveTo>
                  <a:pt x="0" y="20247"/>
                </a:moveTo>
                <a:lnTo>
                  <a:pt x="0" y="21600"/>
                </a:lnTo>
                <a:lnTo>
                  <a:pt x="21600" y="21600"/>
                </a:lnTo>
                <a:lnTo>
                  <a:pt x="21600" y="20247"/>
                </a:lnTo>
                <a:lnTo>
                  <a:pt x="0" y="20247"/>
                </a:lnTo>
                <a:close/>
              </a:path>
            </a:pathLst>
          </a:custGeom>
          <a:solidFill>
            <a:srgbClr val="CDAF70"/>
          </a:solidFill>
          <a:ln w="12700">
            <a:miter lim="400000"/>
          </a:ln>
        </p:spPr>
        <p:txBody>
          <a:bodyPr lIns="0" tIns="0" rIns="0" bIns="0" anchor="ctr"/>
          <a:lstStyle/>
          <a:p>
            <a:pPr algn="ctr">
              <a:spcBef>
                <a:spcPts val="0"/>
              </a:spcBef>
              <a:defRPr sz="3200">
                <a:solidFill>
                  <a:srgbClr val="FFFFFF"/>
                </a:solidFill>
                <a:latin typeface="+mn-lt"/>
                <a:ea typeface="+mn-ea"/>
                <a:cs typeface="+mn-cs"/>
                <a:sym typeface="Open Sans Medium"/>
              </a:defRPr>
            </a:pPr>
          </a:p>
        </p:txBody>
      </p:sp>
    </p:spTree>
  </p:cSld>
  <p:clrMapOvr>
    <a:masterClrMapping/>
  </p:clrMapOvr>
  <p:transition xmlns:p14="http://schemas.microsoft.com/office/powerpoint/2010/main" spd="med" advClick="1"/>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5" name="Ça c’est pour dire…"/>
          <p:cNvSpPr txBox="1"/>
          <p:nvPr/>
        </p:nvSpPr>
        <p:spPr>
          <a:xfrm>
            <a:off x="2031469" y="1386684"/>
            <a:ext cx="20321062" cy="2387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just">
              <a:spcBef>
                <a:spcPts val="0"/>
              </a:spcBef>
              <a:defRPr sz="6600">
                <a:solidFill>
                  <a:srgbClr val="53697A"/>
                </a:solidFill>
                <a:latin typeface="Open Sans Bold"/>
                <a:ea typeface="Open Sans Bold"/>
                <a:cs typeface="Open Sans Bold"/>
                <a:sym typeface="Open Sans Bold"/>
              </a:defRPr>
            </a:pPr>
            <a:r>
              <a:t>Ça c’est pour dire</a:t>
            </a:r>
          </a:p>
          <a:p>
            <a:pPr algn="just">
              <a:spcBef>
                <a:spcPts val="0"/>
              </a:spcBef>
              <a:defRPr sz="6600">
                <a:solidFill>
                  <a:srgbClr val="53697A"/>
                </a:solidFill>
                <a:latin typeface="Open Sans Bold"/>
                <a:ea typeface="Open Sans Bold"/>
                <a:cs typeface="Open Sans Bold"/>
                <a:sym typeface="Open Sans Bold"/>
              </a:defRPr>
            </a:pPr>
            <a:r>
              <a:t>un truc sur la loi</a:t>
            </a:r>
          </a:p>
        </p:txBody>
      </p:sp>
      <p:sp>
        <p:nvSpPr>
          <p:cNvPr id="216" name="Source :"/>
          <p:cNvSpPr txBox="1"/>
          <p:nvPr/>
        </p:nvSpPr>
        <p:spPr>
          <a:xfrm>
            <a:off x="2031469" y="12386557"/>
            <a:ext cx="20321061" cy="622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lvl1pPr algn="just">
              <a:spcBef>
                <a:spcPts val="0"/>
              </a:spcBef>
              <a:defRPr i="1" sz="3000">
                <a:solidFill>
                  <a:srgbClr val="53697A"/>
                </a:solidFill>
                <a:latin typeface="Open Sans SemiBold"/>
                <a:ea typeface="Open Sans SemiBold"/>
                <a:cs typeface="Open Sans SemiBold"/>
                <a:sym typeface="Open Sans SemiBold"/>
              </a:defRPr>
            </a:lvl1pPr>
          </a:lstStyle>
          <a:p>
            <a:pPr/>
            <a:r>
              <a:t>Source : </a:t>
            </a:r>
          </a:p>
        </p:txBody>
      </p:sp>
      <p:sp>
        <p:nvSpPr>
          <p:cNvPr id="217" name="Balances"/>
          <p:cNvSpPr/>
          <p:nvPr/>
        </p:nvSpPr>
        <p:spPr>
          <a:xfrm>
            <a:off x="16283080" y="6335667"/>
            <a:ext cx="6771158" cy="591788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10226" y="0"/>
                  <a:pt x="9760" y="531"/>
                  <a:pt x="9761" y="1187"/>
                </a:cubicBezTo>
                <a:cubicBezTo>
                  <a:pt x="9761" y="1611"/>
                  <a:pt x="9955" y="1983"/>
                  <a:pt x="10247" y="2193"/>
                </a:cubicBezTo>
                <a:lnTo>
                  <a:pt x="10247" y="2956"/>
                </a:lnTo>
                <a:cubicBezTo>
                  <a:pt x="9939" y="3110"/>
                  <a:pt x="9689" y="3387"/>
                  <a:pt x="9546" y="3734"/>
                </a:cubicBezTo>
                <a:lnTo>
                  <a:pt x="2528" y="3734"/>
                </a:lnTo>
                <a:lnTo>
                  <a:pt x="2528" y="4844"/>
                </a:lnTo>
                <a:lnTo>
                  <a:pt x="3409" y="4844"/>
                </a:lnTo>
                <a:lnTo>
                  <a:pt x="845" y="13979"/>
                </a:lnTo>
                <a:lnTo>
                  <a:pt x="0" y="13979"/>
                </a:lnTo>
                <a:cubicBezTo>
                  <a:pt x="713" y="15444"/>
                  <a:pt x="2079" y="16435"/>
                  <a:pt x="3648" y="16435"/>
                </a:cubicBezTo>
                <a:cubicBezTo>
                  <a:pt x="5218" y="16435"/>
                  <a:pt x="6585" y="15444"/>
                  <a:pt x="7298" y="13979"/>
                </a:cubicBezTo>
                <a:lnTo>
                  <a:pt x="6453" y="13979"/>
                </a:lnTo>
                <a:lnTo>
                  <a:pt x="3888" y="4844"/>
                </a:lnTo>
                <a:lnTo>
                  <a:pt x="9469" y="4844"/>
                </a:lnTo>
                <a:cubicBezTo>
                  <a:pt x="9583" y="5301"/>
                  <a:pt x="9872" y="5673"/>
                  <a:pt x="10247" y="5860"/>
                </a:cubicBezTo>
                <a:lnTo>
                  <a:pt x="10247" y="10137"/>
                </a:lnTo>
                <a:lnTo>
                  <a:pt x="9447" y="13379"/>
                </a:lnTo>
                <a:lnTo>
                  <a:pt x="9447" y="19963"/>
                </a:lnTo>
                <a:lnTo>
                  <a:pt x="6460" y="19963"/>
                </a:lnTo>
                <a:cubicBezTo>
                  <a:pt x="6276" y="19963"/>
                  <a:pt x="6111" y="20093"/>
                  <a:pt x="6046" y="20289"/>
                </a:cubicBezTo>
                <a:lnTo>
                  <a:pt x="5613" y="21600"/>
                </a:lnTo>
                <a:lnTo>
                  <a:pt x="15987" y="21600"/>
                </a:lnTo>
                <a:lnTo>
                  <a:pt x="15552" y="20289"/>
                </a:lnTo>
                <a:cubicBezTo>
                  <a:pt x="15487" y="20093"/>
                  <a:pt x="15322" y="19963"/>
                  <a:pt x="15139" y="19963"/>
                </a:cubicBezTo>
                <a:lnTo>
                  <a:pt x="12153" y="19963"/>
                </a:lnTo>
                <a:lnTo>
                  <a:pt x="12153" y="13379"/>
                </a:lnTo>
                <a:lnTo>
                  <a:pt x="11353" y="10139"/>
                </a:lnTo>
                <a:lnTo>
                  <a:pt x="11353" y="5860"/>
                </a:lnTo>
                <a:cubicBezTo>
                  <a:pt x="11728" y="5673"/>
                  <a:pt x="12016" y="5302"/>
                  <a:pt x="12130" y="4846"/>
                </a:cubicBezTo>
                <a:lnTo>
                  <a:pt x="17710" y="4846"/>
                </a:lnTo>
                <a:lnTo>
                  <a:pt x="15147" y="13979"/>
                </a:lnTo>
                <a:lnTo>
                  <a:pt x="14302" y="13979"/>
                </a:lnTo>
                <a:cubicBezTo>
                  <a:pt x="15015" y="15444"/>
                  <a:pt x="16380" y="16435"/>
                  <a:pt x="17950" y="16435"/>
                </a:cubicBezTo>
                <a:cubicBezTo>
                  <a:pt x="19519" y="16435"/>
                  <a:pt x="20887" y="15444"/>
                  <a:pt x="21600" y="13979"/>
                </a:cubicBezTo>
                <a:lnTo>
                  <a:pt x="20753" y="13979"/>
                </a:lnTo>
                <a:lnTo>
                  <a:pt x="18190" y="4844"/>
                </a:lnTo>
                <a:lnTo>
                  <a:pt x="19072" y="4844"/>
                </a:lnTo>
                <a:lnTo>
                  <a:pt x="19072" y="3734"/>
                </a:lnTo>
                <a:lnTo>
                  <a:pt x="12052" y="3734"/>
                </a:lnTo>
                <a:cubicBezTo>
                  <a:pt x="11909" y="3388"/>
                  <a:pt x="11661" y="3110"/>
                  <a:pt x="11353" y="2956"/>
                </a:cubicBezTo>
                <a:lnTo>
                  <a:pt x="11353" y="2193"/>
                </a:lnTo>
                <a:cubicBezTo>
                  <a:pt x="11645" y="1983"/>
                  <a:pt x="11838" y="1611"/>
                  <a:pt x="11838" y="1187"/>
                </a:cubicBezTo>
                <a:cubicBezTo>
                  <a:pt x="11838" y="531"/>
                  <a:pt x="11374" y="0"/>
                  <a:pt x="10800" y="0"/>
                </a:cubicBezTo>
                <a:close/>
                <a:moveTo>
                  <a:pt x="3486" y="5791"/>
                </a:moveTo>
                <a:lnTo>
                  <a:pt x="3486" y="13979"/>
                </a:lnTo>
                <a:lnTo>
                  <a:pt x="1188" y="13979"/>
                </a:lnTo>
                <a:lnTo>
                  <a:pt x="3486" y="5791"/>
                </a:lnTo>
                <a:close/>
                <a:moveTo>
                  <a:pt x="3812" y="5791"/>
                </a:moveTo>
                <a:lnTo>
                  <a:pt x="6110" y="13979"/>
                </a:lnTo>
                <a:lnTo>
                  <a:pt x="3812" y="13979"/>
                </a:lnTo>
                <a:lnTo>
                  <a:pt x="3812" y="5791"/>
                </a:lnTo>
                <a:close/>
                <a:moveTo>
                  <a:pt x="17788" y="5791"/>
                </a:moveTo>
                <a:lnTo>
                  <a:pt x="17788" y="13979"/>
                </a:lnTo>
                <a:lnTo>
                  <a:pt x="15490" y="13979"/>
                </a:lnTo>
                <a:lnTo>
                  <a:pt x="17788" y="5791"/>
                </a:lnTo>
                <a:close/>
                <a:moveTo>
                  <a:pt x="18114" y="5791"/>
                </a:moveTo>
                <a:lnTo>
                  <a:pt x="20412" y="13979"/>
                </a:lnTo>
                <a:lnTo>
                  <a:pt x="18114" y="13979"/>
                </a:lnTo>
                <a:lnTo>
                  <a:pt x="18114" y="5791"/>
                </a:lnTo>
                <a:close/>
              </a:path>
            </a:pathLst>
          </a:custGeom>
          <a:solidFill>
            <a:srgbClr val="CDAF70"/>
          </a:solidFill>
          <a:ln w="12700">
            <a:miter lim="400000"/>
          </a:ln>
        </p:spPr>
        <p:txBody>
          <a:bodyPr lIns="0" tIns="0" rIns="0" bIns="0" anchor="ctr"/>
          <a:lstStyle/>
          <a:p>
            <a:pPr algn="ctr">
              <a:spcBef>
                <a:spcPts val="0"/>
              </a:spcBef>
              <a:defRPr sz="3200">
                <a:solidFill>
                  <a:srgbClr val="FFFFFF"/>
                </a:solidFill>
                <a:latin typeface="+mn-lt"/>
                <a:ea typeface="+mn-ea"/>
                <a:cs typeface="+mn-cs"/>
                <a:sym typeface="Open Sans Medium"/>
              </a:defRPr>
            </a:pPr>
          </a:p>
        </p:txBody>
      </p:sp>
    </p:spTree>
  </p:cSld>
  <p:clrMapOvr>
    <a:masterClrMapping/>
  </p:clrMapOvr>
  <p:transition xmlns:p14="http://schemas.microsoft.com/office/powerpoint/2010/main" spd="med" advClick="1"/>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1" name="Ça c’est pour dire…"/>
          <p:cNvSpPr txBox="1"/>
          <p:nvPr/>
        </p:nvSpPr>
        <p:spPr>
          <a:xfrm>
            <a:off x="2031469" y="1386684"/>
            <a:ext cx="20321062" cy="3530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just">
              <a:spcBef>
                <a:spcPts val="0"/>
              </a:spcBef>
              <a:defRPr sz="6600">
                <a:solidFill>
                  <a:srgbClr val="53697A"/>
                </a:solidFill>
                <a:latin typeface="Open Sans Bold"/>
                <a:ea typeface="Open Sans Bold"/>
                <a:cs typeface="Open Sans Bold"/>
                <a:sym typeface="Open Sans Bold"/>
              </a:defRPr>
            </a:pPr>
            <a:r>
              <a:t>Ça c’est pour dire</a:t>
            </a:r>
          </a:p>
          <a:p>
            <a:pPr algn="just">
              <a:spcBef>
                <a:spcPts val="0"/>
              </a:spcBef>
              <a:defRPr sz="6600">
                <a:solidFill>
                  <a:srgbClr val="53697A"/>
                </a:solidFill>
                <a:latin typeface="Open Sans Bold"/>
                <a:ea typeface="Open Sans Bold"/>
                <a:cs typeface="Open Sans Bold"/>
                <a:sym typeface="Open Sans Bold"/>
              </a:defRPr>
            </a:pPr>
            <a:r>
              <a:t>un truc que faut</a:t>
            </a:r>
          </a:p>
          <a:p>
            <a:pPr algn="just">
              <a:spcBef>
                <a:spcPts val="0"/>
              </a:spcBef>
              <a:defRPr sz="6600">
                <a:solidFill>
                  <a:srgbClr val="53697A"/>
                </a:solidFill>
                <a:latin typeface="Open Sans Bold"/>
                <a:ea typeface="Open Sans Bold"/>
                <a:cs typeface="Open Sans Bold"/>
                <a:sym typeface="Open Sans Bold"/>
              </a:defRPr>
            </a:pPr>
            <a:r>
              <a:t>pas le faire</a:t>
            </a:r>
          </a:p>
        </p:txBody>
      </p:sp>
      <p:sp>
        <p:nvSpPr>
          <p:cNvPr id="222" name="Source :"/>
          <p:cNvSpPr txBox="1"/>
          <p:nvPr/>
        </p:nvSpPr>
        <p:spPr>
          <a:xfrm>
            <a:off x="2031469" y="12386557"/>
            <a:ext cx="20321061" cy="622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lvl1pPr algn="just">
              <a:spcBef>
                <a:spcPts val="0"/>
              </a:spcBef>
              <a:defRPr i="1" sz="3000">
                <a:solidFill>
                  <a:srgbClr val="53697A"/>
                </a:solidFill>
                <a:latin typeface="Open Sans SemiBold"/>
                <a:ea typeface="Open Sans SemiBold"/>
                <a:cs typeface="Open Sans SemiBold"/>
                <a:sym typeface="Open Sans SemiBold"/>
              </a:defRPr>
            </a:lvl1pPr>
          </a:lstStyle>
          <a:p>
            <a:pPr/>
            <a:r>
              <a:t>Source : </a:t>
            </a:r>
          </a:p>
        </p:txBody>
      </p:sp>
      <p:sp>
        <p:nvSpPr>
          <p:cNvPr id="223" name="Képi"/>
          <p:cNvSpPr/>
          <p:nvPr/>
        </p:nvSpPr>
        <p:spPr>
          <a:xfrm>
            <a:off x="16588592" y="7061274"/>
            <a:ext cx="6502400" cy="4699856"/>
          </a:xfrm>
          <a:custGeom>
            <a:avLst/>
            <a:gdLst/>
            <a:ahLst/>
            <a:cxnLst>
              <a:cxn ang="0">
                <a:pos x="wd2" y="hd2"/>
              </a:cxn>
              <a:cxn ang="5400000">
                <a:pos x="wd2" y="hd2"/>
              </a:cxn>
              <a:cxn ang="10800000">
                <a:pos x="wd2" y="hd2"/>
              </a:cxn>
              <a:cxn ang="16200000">
                <a:pos x="wd2" y="hd2"/>
              </a:cxn>
            </a:cxnLst>
            <a:rect l="0" t="0" r="r" b="b"/>
            <a:pathLst>
              <a:path w="21600" h="21597" fill="norm" stroke="1" extrusionOk="0">
                <a:moveTo>
                  <a:pt x="10797" y="0"/>
                </a:moveTo>
                <a:cubicBezTo>
                  <a:pt x="10667" y="-3"/>
                  <a:pt x="10536" y="55"/>
                  <a:pt x="10420" y="174"/>
                </a:cubicBezTo>
                <a:cubicBezTo>
                  <a:pt x="7885" y="2832"/>
                  <a:pt x="4828" y="1395"/>
                  <a:pt x="3951" y="3078"/>
                </a:cubicBezTo>
                <a:cubicBezTo>
                  <a:pt x="2611" y="5729"/>
                  <a:pt x="0" y="5617"/>
                  <a:pt x="0" y="6689"/>
                </a:cubicBezTo>
                <a:cubicBezTo>
                  <a:pt x="0" y="7970"/>
                  <a:pt x="1605" y="7084"/>
                  <a:pt x="2111" y="8842"/>
                </a:cubicBezTo>
                <a:cubicBezTo>
                  <a:pt x="2488" y="10152"/>
                  <a:pt x="2999" y="10531"/>
                  <a:pt x="3268" y="10642"/>
                </a:cubicBezTo>
                <a:cubicBezTo>
                  <a:pt x="3376" y="10687"/>
                  <a:pt x="3445" y="10822"/>
                  <a:pt x="3445" y="10971"/>
                </a:cubicBezTo>
                <a:lnTo>
                  <a:pt x="3445" y="13986"/>
                </a:lnTo>
                <a:cubicBezTo>
                  <a:pt x="3445" y="14105"/>
                  <a:pt x="3424" y="14224"/>
                  <a:pt x="3376" y="14328"/>
                </a:cubicBezTo>
                <a:cubicBezTo>
                  <a:pt x="825" y="20091"/>
                  <a:pt x="7929" y="21597"/>
                  <a:pt x="10803" y="21597"/>
                </a:cubicBezTo>
                <a:cubicBezTo>
                  <a:pt x="13678" y="21597"/>
                  <a:pt x="20792" y="20085"/>
                  <a:pt x="18224" y="14314"/>
                </a:cubicBezTo>
                <a:cubicBezTo>
                  <a:pt x="18176" y="14210"/>
                  <a:pt x="18155" y="14091"/>
                  <a:pt x="18155" y="13972"/>
                </a:cubicBezTo>
                <a:lnTo>
                  <a:pt x="18155" y="10933"/>
                </a:lnTo>
                <a:cubicBezTo>
                  <a:pt x="18155" y="10792"/>
                  <a:pt x="18213" y="10667"/>
                  <a:pt x="18305" y="10615"/>
                </a:cubicBezTo>
                <a:cubicBezTo>
                  <a:pt x="18553" y="10473"/>
                  <a:pt x="19053" y="10056"/>
                  <a:pt x="19489" y="8835"/>
                </a:cubicBezTo>
                <a:cubicBezTo>
                  <a:pt x="20092" y="7144"/>
                  <a:pt x="21600" y="7963"/>
                  <a:pt x="21600" y="6682"/>
                </a:cubicBezTo>
                <a:cubicBezTo>
                  <a:pt x="21595" y="5513"/>
                  <a:pt x="18984" y="5736"/>
                  <a:pt x="17649" y="3085"/>
                </a:cubicBezTo>
                <a:cubicBezTo>
                  <a:pt x="16772" y="1402"/>
                  <a:pt x="13682" y="2968"/>
                  <a:pt x="11168" y="191"/>
                </a:cubicBezTo>
                <a:cubicBezTo>
                  <a:pt x="11055" y="68"/>
                  <a:pt x="10926" y="3"/>
                  <a:pt x="10797" y="0"/>
                </a:cubicBezTo>
                <a:close/>
                <a:moveTo>
                  <a:pt x="10797" y="3637"/>
                </a:moveTo>
                <a:cubicBezTo>
                  <a:pt x="10821" y="3637"/>
                  <a:pt x="10846" y="3651"/>
                  <a:pt x="10862" y="3681"/>
                </a:cubicBezTo>
                <a:cubicBezTo>
                  <a:pt x="10997" y="3926"/>
                  <a:pt x="11357" y="4353"/>
                  <a:pt x="12073" y="3876"/>
                </a:cubicBezTo>
                <a:cubicBezTo>
                  <a:pt x="12132" y="3839"/>
                  <a:pt x="12196" y="3845"/>
                  <a:pt x="12245" y="3897"/>
                </a:cubicBezTo>
                <a:lnTo>
                  <a:pt x="12934" y="4642"/>
                </a:lnTo>
                <a:cubicBezTo>
                  <a:pt x="12972" y="4679"/>
                  <a:pt x="12977" y="4755"/>
                  <a:pt x="12945" y="4807"/>
                </a:cubicBezTo>
                <a:cubicBezTo>
                  <a:pt x="12815" y="5023"/>
                  <a:pt x="12520" y="5619"/>
                  <a:pt x="12692" y="6333"/>
                </a:cubicBezTo>
                <a:cubicBezTo>
                  <a:pt x="12913" y="7242"/>
                  <a:pt x="13424" y="8172"/>
                  <a:pt x="12864" y="9535"/>
                </a:cubicBezTo>
                <a:cubicBezTo>
                  <a:pt x="12304" y="10905"/>
                  <a:pt x="11437" y="9675"/>
                  <a:pt x="10850" y="11045"/>
                </a:cubicBezTo>
                <a:cubicBezTo>
                  <a:pt x="10829" y="11097"/>
                  <a:pt x="10771" y="11097"/>
                  <a:pt x="10750" y="11045"/>
                </a:cubicBezTo>
                <a:cubicBezTo>
                  <a:pt x="10163" y="9682"/>
                  <a:pt x="9301" y="10912"/>
                  <a:pt x="8736" y="9535"/>
                </a:cubicBezTo>
                <a:cubicBezTo>
                  <a:pt x="8176" y="8165"/>
                  <a:pt x="8687" y="7242"/>
                  <a:pt x="8903" y="6333"/>
                </a:cubicBezTo>
                <a:cubicBezTo>
                  <a:pt x="9075" y="5619"/>
                  <a:pt x="8780" y="5023"/>
                  <a:pt x="8650" y="4807"/>
                </a:cubicBezTo>
                <a:cubicBezTo>
                  <a:pt x="8624" y="4755"/>
                  <a:pt x="8628" y="4686"/>
                  <a:pt x="8661" y="4642"/>
                </a:cubicBezTo>
                <a:lnTo>
                  <a:pt x="9350" y="3897"/>
                </a:lnTo>
                <a:cubicBezTo>
                  <a:pt x="9399" y="3845"/>
                  <a:pt x="9468" y="3832"/>
                  <a:pt x="9522" y="3876"/>
                </a:cubicBezTo>
                <a:cubicBezTo>
                  <a:pt x="10238" y="4353"/>
                  <a:pt x="10598" y="3919"/>
                  <a:pt x="10733" y="3681"/>
                </a:cubicBezTo>
                <a:cubicBezTo>
                  <a:pt x="10749" y="3651"/>
                  <a:pt x="10772" y="3637"/>
                  <a:pt x="10797" y="3637"/>
                </a:cubicBezTo>
                <a:close/>
              </a:path>
            </a:pathLst>
          </a:custGeom>
          <a:solidFill>
            <a:srgbClr val="CDAF70"/>
          </a:solidFill>
          <a:ln w="12700">
            <a:miter lim="400000"/>
          </a:ln>
        </p:spPr>
        <p:txBody>
          <a:bodyPr lIns="0" tIns="0" rIns="0" bIns="0" anchor="ctr"/>
          <a:lstStyle/>
          <a:p>
            <a:pPr algn="ctr">
              <a:spcBef>
                <a:spcPts val="0"/>
              </a:spcBef>
              <a:defRPr sz="3200">
                <a:solidFill>
                  <a:srgbClr val="FFFFFF"/>
                </a:solidFill>
                <a:latin typeface="+mn-lt"/>
                <a:ea typeface="+mn-ea"/>
                <a:cs typeface="+mn-cs"/>
                <a:sym typeface="Open Sans Medium"/>
              </a:defRPr>
            </a:pPr>
          </a:p>
        </p:txBody>
      </p:sp>
    </p:spTree>
  </p:cSld>
  <p:clrMapOvr>
    <a:masterClrMapping/>
  </p:clrMapOvr>
  <p:transition xmlns:p14="http://schemas.microsoft.com/office/powerpoint/2010/main" spd="med" advClick="1"/>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7" name="Ça c’est pour dire…"/>
          <p:cNvSpPr txBox="1"/>
          <p:nvPr/>
        </p:nvSpPr>
        <p:spPr>
          <a:xfrm>
            <a:off x="2031469" y="1386684"/>
            <a:ext cx="20321062" cy="3530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just">
              <a:spcBef>
                <a:spcPts val="0"/>
              </a:spcBef>
              <a:defRPr sz="6600">
                <a:solidFill>
                  <a:srgbClr val="53697A"/>
                </a:solidFill>
                <a:latin typeface="Open Sans Bold"/>
                <a:ea typeface="Open Sans Bold"/>
                <a:cs typeface="Open Sans Bold"/>
                <a:sym typeface="Open Sans Bold"/>
              </a:defRPr>
            </a:pPr>
            <a:r>
              <a:t>Ça c’est pour dire</a:t>
            </a:r>
          </a:p>
          <a:p>
            <a:pPr algn="just">
              <a:spcBef>
                <a:spcPts val="0"/>
              </a:spcBef>
              <a:defRPr sz="6600">
                <a:solidFill>
                  <a:srgbClr val="53697A"/>
                </a:solidFill>
                <a:latin typeface="Open Sans Bold"/>
                <a:ea typeface="Open Sans Bold"/>
                <a:cs typeface="Open Sans Bold"/>
                <a:sym typeface="Open Sans Bold"/>
              </a:defRPr>
            </a:pPr>
            <a:r>
              <a:t>un truc que faut</a:t>
            </a:r>
          </a:p>
          <a:p>
            <a:pPr algn="just">
              <a:spcBef>
                <a:spcPts val="0"/>
              </a:spcBef>
              <a:defRPr sz="6600">
                <a:solidFill>
                  <a:srgbClr val="53697A"/>
                </a:solidFill>
                <a:latin typeface="Open Sans Bold"/>
                <a:ea typeface="Open Sans Bold"/>
                <a:cs typeface="Open Sans Bold"/>
                <a:sym typeface="Open Sans Bold"/>
              </a:defRPr>
            </a:pPr>
            <a:r>
              <a:t>vraiment pas le faire</a:t>
            </a:r>
          </a:p>
        </p:txBody>
      </p:sp>
      <p:sp>
        <p:nvSpPr>
          <p:cNvPr id="228" name="Source :"/>
          <p:cNvSpPr txBox="1"/>
          <p:nvPr/>
        </p:nvSpPr>
        <p:spPr>
          <a:xfrm>
            <a:off x="2031469" y="12386557"/>
            <a:ext cx="20321061" cy="622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lvl1pPr algn="just">
              <a:spcBef>
                <a:spcPts val="0"/>
              </a:spcBef>
              <a:defRPr i="1" sz="3000">
                <a:solidFill>
                  <a:srgbClr val="53697A"/>
                </a:solidFill>
                <a:latin typeface="Open Sans SemiBold"/>
                <a:ea typeface="Open Sans SemiBold"/>
                <a:cs typeface="Open Sans SemiBold"/>
                <a:sym typeface="Open Sans SemiBold"/>
              </a:defRPr>
            </a:lvl1pPr>
          </a:lstStyle>
          <a:p>
            <a:pPr/>
            <a:r>
              <a:t>Source : </a:t>
            </a:r>
          </a:p>
        </p:txBody>
      </p:sp>
      <p:sp>
        <p:nvSpPr>
          <p:cNvPr id="229" name="Menottes"/>
          <p:cNvSpPr/>
          <p:nvPr/>
        </p:nvSpPr>
        <p:spPr>
          <a:xfrm>
            <a:off x="16128421" y="7210965"/>
            <a:ext cx="6502401" cy="441198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9762" y="0"/>
                </a:moveTo>
                <a:cubicBezTo>
                  <a:pt x="9294" y="0"/>
                  <a:pt x="8914" y="562"/>
                  <a:pt x="8914" y="1251"/>
                </a:cubicBezTo>
                <a:cubicBezTo>
                  <a:pt x="8914" y="1357"/>
                  <a:pt x="8923" y="1457"/>
                  <a:pt x="8940" y="1555"/>
                </a:cubicBezTo>
                <a:lnTo>
                  <a:pt x="7778" y="2483"/>
                </a:lnTo>
                <a:cubicBezTo>
                  <a:pt x="7676" y="2340"/>
                  <a:pt x="7548" y="2230"/>
                  <a:pt x="7402" y="2176"/>
                </a:cubicBezTo>
                <a:lnTo>
                  <a:pt x="7399" y="2176"/>
                </a:lnTo>
                <a:cubicBezTo>
                  <a:pt x="6945" y="2010"/>
                  <a:pt x="6483" y="2417"/>
                  <a:pt x="6371" y="3086"/>
                </a:cubicBezTo>
                <a:lnTo>
                  <a:pt x="6239" y="3868"/>
                </a:lnTo>
                <a:lnTo>
                  <a:pt x="5408" y="3584"/>
                </a:lnTo>
                <a:cubicBezTo>
                  <a:pt x="5215" y="3518"/>
                  <a:pt x="5019" y="3683"/>
                  <a:pt x="4960" y="3963"/>
                </a:cubicBezTo>
                <a:cubicBezTo>
                  <a:pt x="4814" y="4658"/>
                  <a:pt x="4514" y="5901"/>
                  <a:pt x="4132" y="6508"/>
                </a:cubicBezTo>
                <a:cubicBezTo>
                  <a:pt x="3584" y="7377"/>
                  <a:pt x="2732" y="8232"/>
                  <a:pt x="2286" y="8681"/>
                </a:cubicBezTo>
                <a:cubicBezTo>
                  <a:pt x="916" y="9899"/>
                  <a:pt x="0" y="12113"/>
                  <a:pt x="0" y="14643"/>
                </a:cubicBezTo>
                <a:cubicBezTo>
                  <a:pt x="0" y="18485"/>
                  <a:pt x="2112" y="21600"/>
                  <a:pt x="4718" y="21600"/>
                </a:cubicBezTo>
                <a:lnTo>
                  <a:pt x="4720" y="21598"/>
                </a:lnTo>
                <a:cubicBezTo>
                  <a:pt x="4726" y="21598"/>
                  <a:pt x="4732" y="21600"/>
                  <a:pt x="4739" y="21600"/>
                </a:cubicBezTo>
                <a:cubicBezTo>
                  <a:pt x="5116" y="21600"/>
                  <a:pt x="5432" y="21214"/>
                  <a:pt x="5515" y="20695"/>
                </a:cubicBezTo>
                <a:cubicBezTo>
                  <a:pt x="7444" y="20147"/>
                  <a:pt x="8902" y="17647"/>
                  <a:pt x="8902" y="14643"/>
                </a:cubicBezTo>
                <a:cubicBezTo>
                  <a:pt x="8902" y="14177"/>
                  <a:pt x="8866" y="13724"/>
                  <a:pt x="8799" y="13288"/>
                </a:cubicBezTo>
                <a:lnTo>
                  <a:pt x="9669" y="12111"/>
                </a:lnTo>
                <a:cubicBezTo>
                  <a:pt x="9722" y="12039"/>
                  <a:pt x="9724" y="11917"/>
                  <a:pt x="9672" y="11842"/>
                </a:cubicBezTo>
                <a:lnTo>
                  <a:pt x="8392" y="9995"/>
                </a:lnTo>
                <a:lnTo>
                  <a:pt x="9141" y="5441"/>
                </a:lnTo>
                <a:cubicBezTo>
                  <a:pt x="9190" y="5139"/>
                  <a:pt x="9062" y="4836"/>
                  <a:pt x="8857" y="4766"/>
                </a:cubicBezTo>
                <a:lnTo>
                  <a:pt x="7891" y="4434"/>
                </a:lnTo>
                <a:lnTo>
                  <a:pt x="8016" y="3689"/>
                </a:lnTo>
                <a:cubicBezTo>
                  <a:pt x="8050" y="3488"/>
                  <a:pt x="8049" y="3286"/>
                  <a:pt x="8018" y="3098"/>
                </a:cubicBezTo>
                <a:lnTo>
                  <a:pt x="9188" y="2168"/>
                </a:lnTo>
                <a:cubicBezTo>
                  <a:pt x="9339" y="2374"/>
                  <a:pt x="9540" y="2500"/>
                  <a:pt x="9762" y="2500"/>
                </a:cubicBezTo>
                <a:lnTo>
                  <a:pt x="11838" y="2500"/>
                </a:lnTo>
                <a:cubicBezTo>
                  <a:pt x="12060" y="2500"/>
                  <a:pt x="12260" y="2374"/>
                  <a:pt x="12412" y="2168"/>
                </a:cubicBezTo>
                <a:lnTo>
                  <a:pt x="13582" y="3098"/>
                </a:lnTo>
                <a:cubicBezTo>
                  <a:pt x="13551" y="3286"/>
                  <a:pt x="13548" y="3488"/>
                  <a:pt x="13582" y="3689"/>
                </a:cubicBezTo>
                <a:lnTo>
                  <a:pt x="13709" y="4434"/>
                </a:lnTo>
                <a:lnTo>
                  <a:pt x="12741" y="4766"/>
                </a:lnTo>
                <a:cubicBezTo>
                  <a:pt x="12536" y="4836"/>
                  <a:pt x="12409" y="5139"/>
                  <a:pt x="12459" y="5441"/>
                </a:cubicBezTo>
                <a:lnTo>
                  <a:pt x="13206" y="9995"/>
                </a:lnTo>
                <a:lnTo>
                  <a:pt x="11926" y="11842"/>
                </a:lnTo>
                <a:cubicBezTo>
                  <a:pt x="11874" y="11917"/>
                  <a:pt x="11876" y="12039"/>
                  <a:pt x="11930" y="12111"/>
                </a:cubicBezTo>
                <a:lnTo>
                  <a:pt x="12801" y="13288"/>
                </a:lnTo>
                <a:cubicBezTo>
                  <a:pt x="12734" y="13724"/>
                  <a:pt x="12697" y="14177"/>
                  <a:pt x="12697" y="14643"/>
                </a:cubicBezTo>
                <a:cubicBezTo>
                  <a:pt x="12697" y="17647"/>
                  <a:pt x="14156" y="20147"/>
                  <a:pt x="16085" y="20695"/>
                </a:cubicBezTo>
                <a:cubicBezTo>
                  <a:pt x="16168" y="21214"/>
                  <a:pt x="16484" y="21600"/>
                  <a:pt x="16861" y="21600"/>
                </a:cubicBezTo>
                <a:cubicBezTo>
                  <a:pt x="16868" y="21600"/>
                  <a:pt x="16873" y="21598"/>
                  <a:pt x="16880" y="21598"/>
                </a:cubicBezTo>
                <a:lnTo>
                  <a:pt x="16880" y="21600"/>
                </a:lnTo>
                <a:cubicBezTo>
                  <a:pt x="19486" y="21600"/>
                  <a:pt x="21600" y="18485"/>
                  <a:pt x="21600" y="14643"/>
                </a:cubicBezTo>
                <a:cubicBezTo>
                  <a:pt x="21600" y="12113"/>
                  <a:pt x="20684" y="9899"/>
                  <a:pt x="19313" y="8681"/>
                </a:cubicBezTo>
                <a:cubicBezTo>
                  <a:pt x="18868" y="8232"/>
                  <a:pt x="18016" y="7377"/>
                  <a:pt x="17468" y="6508"/>
                </a:cubicBezTo>
                <a:cubicBezTo>
                  <a:pt x="17086" y="5901"/>
                  <a:pt x="16786" y="4658"/>
                  <a:pt x="16640" y="3963"/>
                </a:cubicBezTo>
                <a:cubicBezTo>
                  <a:pt x="16581" y="3683"/>
                  <a:pt x="16385" y="3518"/>
                  <a:pt x="16191" y="3584"/>
                </a:cubicBezTo>
                <a:lnTo>
                  <a:pt x="15361" y="3868"/>
                </a:lnTo>
                <a:lnTo>
                  <a:pt x="15229" y="3086"/>
                </a:lnTo>
                <a:cubicBezTo>
                  <a:pt x="15116" y="2417"/>
                  <a:pt x="14654" y="2010"/>
                  <a:pt x="14201" y="2176"/>
                </a:cubicBezTo>
                <a:lnTo>
                  <a:pt x="14196" y="2176"/>
                </a:lnTo>
                <a:cubicBezTo>
                  <a:pt x="14050" y="2230"/>
                  <a:pt x="13924" y="2340"/>
                  <a:pt x="13822" y="2483"/>
                </a:cubicBezTo>
                <a:lnTo>
                  <a:pt x="12659" y="1555"/>
                </a:lnTo>
                <a:cubicBezTo>
                  <a:pt x="12675" y="1457"/>
                  <a:pt x="12686" y="1355"/>
                  <a:pt x="12686" y="1249"/>
                </a:cubicBezTo>
                <a:cubicBezTo>
                  <a:pt x="12686" y="560"/>
                  <a:pt x="12306" y="0"/>
                  <a:pt x="11838" y="0"/>
                </a:cubicBezTo>
                <a:lnTo>
                  <a:pt x="9762" y="0"/>
                </a:lnTo>
                <a:close/>
                <a:moveTo>
                  <a:pt x="9762" y="713"/>
                </a:moveTo>
                <a:lnTo>
                  <a:pt x="11838" y="713"/>
                </a:lnTo>
                <a:cubicBezTo>
                  <a:pt x="12026" y="713"/>
                  <a:pt x="12180" y="922"/>
                  <a:pt x="12200" y="1191"/>
                </a:cubicBezTo>
                <a:lnTo>
                  <a:pt x="11881" y="937"/>
                </a:lnTo>
                <a:cubicBezTo>
                  <a:pt x="11764" y="844"/>
                  <a:pt x="11617" y="909"/>
                  <a:pt x="11554" y="1082"/>
                </a:cubicBezTo>
                <a:cubicBezTo>
                  <a:pt x="11491" y="1255"/>
                  <a:pt x="11535" y="1469"/>
                  <a:pt x="11652" y="1563"/>
                </a:cubicBezTo>
                <a:lnTo>
                  <a:pt x="11918" y="1775"/>
                </a:lnTo>
                <a:cubicBezTo>
                  <a:pt x="11892" y="1783"/>
                  <a:pt x="11866" y="1790"/>
                  <a:pt x="11838" y="1790"/>
                </a:cubicBezTo>
                <a:lnTo>
                  <a:pt x="9762" y="1790"/>
                </a:lnTo>
                <a:cubicBezTo>
                  <a:pt x="9734" y="1790"/>
                  <a:pt x="9706" y="1783"/>
                  <a:pt x="9680" y="1775"/>
                </a:cubicBezTo>
                <a:lnTo>
                  <a:pt x="9948" y="1563"/>
                </a:lnTo>
                <a:cubicBezTo>
                  <a:pt x="10065" y="1469"/>
                  <a:pt x="10109" y="1255"/>
                  <a:pt x="10046" y="1082"/>
                </a:cubicBezTo>
                <a:cubicBezTo>
                  <a:pt x="9982" y="909"/>
                  <a:pt x="9835" y="844"/>
                  <a:pt x="9718" y="937"/>
                </a:cubicBezTo>
                <a:lnTo>
                  <a:pt x="9398" y="1191"/>
                </a:lnTo>
                <a:cubicBezTo>
                  <a:pt x="9418" y="922"/>
                  <a:pt x="9574" y="713"/>
                  <a:pt x="9762" y="713"/>
                </a:cubicBezTo>
                <a:close/>
                <a:moveTo>
                  <a:pt x="7135" y="2856"/>
                </a:moveTo>
                <a:cubicBezTo>
                  <a:pt x="7182" y="2845"/>
                  <a:pt x="7230" y="2847"/>
                  <a:pt x="7279" y="2864"/>
                </a:cubicBezTo>
                <a:lnTo>
                  <a:pt x="7282" y="2864"/>
                </a:lnTo>
                <a:cubicBezTo>
                  <a:pt x="7285" y="2865"/>
                  <a:pt x="7288" y="2868"/>
                  <a:pt x="7291" y="2869"/>
                </a:cubicBezTo>
                <a:lnTo>
                  <a:pt x="7086" y="3033"/>
                </a:lnTo>
                <a:cubicBezTo>
                  <a:pt x="6969" y="3127"/>
                  <a:pt x="6925" y="3342"/>
                  <a:pt x="6988" y="3514"/>
                </a:cubicBezTo>
                <a:cubicBezTo>
                  <a:pt x="7032" y="3634"/>
                  <a:pt x="7115" y="3701"/>
                  <a:pt x="7201" y="3701"/>
                </a:cubicBezTo>
                <a:cubicBezTo>
                  <a:pt x="7240" y="3701"/>
                  <a:pt x="7278" y="3688"/>
                  <a:pt x="7314" y="3659"/>
                </a:cubicBezTo>
                <a:lnTo>
                  <a:pt x="7555" y="3467"/>
                </a:lnTo>
                <a:cubicBezTo>
                  <a:pt x="7553" y="3484"/>
                  <a:pt x="7551" y="3500"/>
                  <a:pt x="7548" y="3517"/>
                </a:cubicBezTo>
                <a:lnTo>
                  <a:pt x="7421" y="4272"/>
                </a:lnTo>
                <a:lnTo>
                  <a:pt x="6709" y="4030"/>
                </a:lnTo>
                <a:lnTo>
                  <a:pt x="6839" y="3258"/>
                </a:lnTo>
                <a:cubicBezTo>
                  <a:pt x="6875" y="3043"/>
                  <a:pt x="6996" y="2890"/>
                  <a:pt x="7135" y="2856"/>
                </a:cubicBezTo>
                <a:close/>
                <a:moveTo>
                  <a:pt x="14465" y="2856"/>
                </a:moveTo>
                <a:cubicBezTo>
                  <a:pt x="14604" y="2890"/>
                  <a:pt x="14724" y="3043"/>
                  <a:pt x="14761" y="3258"/>
                </a:cubicBezTo>
                <a:lnTo>
                  <a:pt x="14889" y="4028"/>
                </a:lnTo>
                <a:lnTo>
                  <a:pt x="14179" y="4272"/>
                </a:lnTo>
                <a:lnTo>
                  <a:pt x="14050" y="3517"/>
                </a:lnTo>
                <a:cubicBezTo>
                  <a:pt x="14048" y="3500"/>
                  <a:pt x="14045" y="3484"/>
                  <a:pt x="14044" y="3467"/>
                </a:cubicBezTo>
                <a:lnTo>
                  <a:pt x="14284" y="3659"/>
                </a:lnTo>
                <a:cubicBezTo>
                  <a:pt x="14320" y="3688"/>
                  <a:pt x="14360" y="3701"/>
                  <a:pt x="14399" y="3701"/>
                </a:cubicBezTo>
                <a:cubicBezTo>
                  <a:pt x="14485" y="3701"/>
                  <a:pt x="14568" y="3634"/>
                  <a:pt x="14612" y="3514"/>
                </a:cubicBezTo>
                <a:cubicBezTo>
                  <a:pt x="14675" y="3342"/>
                  <a:pt x="14631" y="3127"/>
                  <a:pt x="14514" y="3033"/>
                </a:cubicBezTo>
                <a:lnTo>
                  <a:pt x="14309" y="2869"/>
                </a:lnTo>
                <a:cubicBezTo>
                  <a:pt x="14312" y="2868"/>
                  <a:pt x="14315" y="2865"/>
                  <a:pt x="14318" y="2864"/>
                </a:cubicBezTo>
                <a:lnTo>
                  <a:pt x="14321" y="2864"/>
                </a:lnTo>
                <a:cubicBezTo>
                  <a:pt x="14370" y="2847"/>
                  <a:pt x="14418" y="2845"/>
                  <a:pt x="14465" y="2856"/>
                </a:cubicBezTo>
                <a:close/>
                <a:moveTo>
                  <a:pt x="6499" y="6431"/>
                </a:moveTo>
                <a:cubicBezTo>
                  <a:pt x="6559" y="6418"/>
                  <a:pt x="6623" y="6423"/>
                  <a:pt x="6685" y="6448"/>
                </a:cubicBezTo>
                <a:cubicBezTo>
                  <a:pt x="6935" y="6547"/>
                  <a:pt x="7082" y="6923"/>
                  <a:pt x="7015" y="7291"/>
                </a:cubicBezTo>
                <a:cubicBezTo>
                  <a:pt x="6968" y="7548"/>
                  <a:pt x="6828" y="7733"/>
                  <a:pt x="6663" y="7787"/>
                </a:cubicBezTo>
                <a:lnTo>
                  <a:pt x="6602" y="8121"/>
                </a:lnTo>
                <a:cubicBezTo>
                  <a:pt x="6571" y="8294"/>
                  <a:pt x="6451" y="8396"/>
                  <a:pt x="6333" y="8350"/>
                </a:cubicBezTo>
                <a:cubicBezTo>
                  <a:pt x="6216" y="8303"/>
                  <a:pt x="6146" y="8124"/>
                  <a:pt x="6178" y="7951"/>
                </a:cubicBezTo>
                <a:lnTo>
                  <a:pt x="6239" y="7610"/>
                </a:lnTo>
                <a:cubicBezTo>
                  <a:pt x="6120" y="7441"/>
                  <a:pt x="6066" y="7185"/>
                  <a:pt x="6112" y="6934"/>
                </a:cubicBezTo>
                <a:cubicBezTo>
                  <a:pt x="6162" y="6659"/>
                  <a:pt x="6319" y="6468"/>
                  <a:pt x="6499" y="6431"/>
                </a:cubicBezTo>
                <a:close/>
                <a:moveTo>
                  <a:pt x="15101" y="6431"/>
                </a:moveTo>
                <a:cubicBezTo>
                  <a:pt x="15281" y="6468"/>
                  <a:pt x="15438" y="6659"/>
                  <a:pt x="15488" y="6934"/>
                </a:cubicBezTo>
                <a:cubicBezTo>
                  <a:pt x="15534" y="7185"/>
                  <a:pt x="15478" y="7441"/>
                  <a:pt x="15359" y="7610"/>
                </a:cubicBezTo>
                <a:lnTo>
                  <a:pt x="15422" y="7951"/>
                </a:lnTo>
                <a:cubicBezTo>
                  <a:pt x="15453" y="8124"/>
                  <a:pt x="15384" y="8304"/>
                  <a:pt x="15266" y="8350"/>
                </a:cubicBezTo>
                <a:cubicBezTo>
                  <a:pt x="15149" y="8396"/>
                  <a:pt x="15029" y="8294"/>
                  <a:pt x="14997" y="8121"/>
                </a:cubicBezTo>
                <a:lnTo>
                  <a:pt x="14937" y="7787"/>
                </a:lnTo>
                <a:cubicBezTo>
                  <a:pt x="14772" y="7733"/>
                  <a:pt x="14631" y="7548"/>
                  <a:pt x="14585" y="7291"/>
                </a:cubicBezTo>
                <a:cubicBezTo>
                  <a:pt x="14518" y="6923"/>
                  <a:pt x="14665" y="6547"/>
                  <a:pt x="14915" y="6448"/>
                </a:cubicBezTo>
                <a:cubicBezTo>
                  <a:pt x="14977" y="6423"/>
                  <a:pt x="15040" y="6418"/>
                  <a:pt x="15101" y="6431"/>
                </a:cubicBezTo>
                <a:close/>
                <a:moveTo>
                  <a:pt x="4720" y="10172"/>
                </a:moveTo>
                <a:cubicBezTo>
                  <a:pt x="6396" y="10172"/>
                  <a:pt x="7754" y="12174"/>
                  <a:pt x="7754" y="14643"/>
                </a:cubicBezTo>
                <a:cubicBezTo>
                  <a:pt x="7754" y="17113"/>
                  <a:pt x="6396" y="19115"/>
                  <a:pt x="4720" y="19115"/>
                </a:cubicBezTo>
                <a:cubicBezTo>
                  <a:pt x="3045" y="19115"/>
                  <a:pt x="1686" y="17113"/>
                  <a:pt x="1686" y="14643"/>
                </a:cubicBezTo>
                <a:cubicBezTo>
                  <a:pt x="1686" y="12174"/>
                  <a:pt x="3045" y="10172"/>
                  <a:pt x="4720" y="10172"/>
                </a:cubicBezTo>
                <a:close/>
                <a:moveTo>
                  <a:pt x="16880" y="10172"/>
                </a:moveTo>
                <a:cubicBezTo>
                  <a:pt x="18555" y="10172"/>
                  <a:pt x="19914" y="12174"/>
                  <a:pt x="19914" y="14643"/>
                </a:cubicBezTo>
                <a:cubicBezTo>
                  <a:pt x="19914" y="17113"/>
                  <a:pt x="18555" y="19115"/>
                  <a:pt x="16880" y="19115"/>
                </a:cubicBezTo>
                <a:cubicBezTo>
                  <a:pt x="15204" y="19115"/>
                  <a:pt x="13846" y="17113"/>
                  <a:pt x="13846" y="14643"/>
                </a:cubicBezTo>
                <a:cubicBezTo>
                  <a:pt x="13846" y="12174"/>
                  <a:pt x="15204" y="10172"/>
                  <a:pt x="16880" y="10172"/>
                </a:cubicBezTo>
                <a:close/>
              </a:path>
            </a:pathLst>
          </a:custGeom>
          <a:solidFill>
            <a:srgbClr val="CDAF70"/>
          </a:solidFill>
          <a:ln w="12700">
            <a:miter lim="400000"/>
          </a:ln>
        </p:spPr>
        <p:txBody>
          <a:bodyPr lIns="0" tIns="0" rIns="0" bIns="0" anchor="ctr"/>
          <a:lstStyle/>
          <a:p>
            <a:pPr algn="ctr">
              <a:spcBef>
                <a:spcPts val="0"/>
              </a:spcBef>
              <a:defRPr sz="3200">
                <a:solidFill>
                  <a:srgbClr val="FFFFFF"/>
                </a:solidFill>
                <a:latin typeface="+mn-lt"/>
                <a:ea typeface="+mn-ea"/>
                <a:cs typeface="+mn-cs"/>
                <a:sym typeface="Open Sans Medium"/>
              </a:defRPr>
            </a:pPr>
          </a:p>
        </p:txBody>
      </p:sp>
    </p:spTree>
  </p:cSld>
  <p:clrMapOvr>
    <a:masterClrMapping/>
  </p:clrMapOvr>
  <p:transition xmlns:p14="http://schemas.microsoft.com/office/powerpoint/2010/main" spd="med" advClick="1"/>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3" name="Ça c’est pour dire…"/>
          <p:cNvSpPr txBox="1"/>
          <p:nvPr/>
        </p:nvSpPr>
        <p:spPr>
          <a:xfrm>
            <a:off x="2031469" y="1386684"/>
            <a:ext cx="20321062" cy="4673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just">
              <a:spcBef>
                <a:spcPts val="0"/>
              </a:spcBef>
              <a:defRPr sz="6600">
                <a:solidFill>
                  <a:srgbClr val="53697A"/>
                </a:solidFill>
                <a:latin typeface="Open Sans Bold"/>
                <a:ea typeface="Open Sans Bold"/>
                <a:cs typeface="Open Sans Bold"/>
                <a:sym typeface="Open Sans Bold"/>
              </a:defRPr>
            </a:pPr>
            <a:r>
              <a:t>Ça c’est pour dire</a:t>
            </a:r>
          </a:p>
          <a:p>
            <a:pPr algn="just">
              <a:spcBef>
                <a:spcPts val="0"/>
              </a:spcBef>
              <a:defRPr sz="6600">
                <a:solidFill>
                  <a:srgbClr val="53697A"/>
                </a:solidFill>
                <a:latin typeface="Open Sans Bold"/>
                <a:ea typeface="Open Sans Bold"/>
                <a:cs typeface="Open Sans Bold"/>
                <a:sym typeface="Open Sans Bold"/>
              </a:defRPr>
            </a:pPr>
            <a:r>
              <a:t>un truc qui va aider</a:t>
            </a:r>
          </a:p>
          <a:p>
            <a:pPr algn="just">
              <a:spcBef>
                <a:spcPts val="0"/>
              </a:spcBef>
              <a:defRPr sz="6600">
                <a:solidFill>
                  <a:srgbClr val="53697A"/>
                </a:solidFill>
                <a:latin typeface="Open Sans Bold"/>
                <a:ea typeface="Open Sans Bold"/>
                <a:cs typeface="Open Sans Bold"/>
                <a:sym typeface="Open Sans Bold"/>
              </a:defRPr>
            </a:pPr>
            <a:r>
              <a:t>à se repérer </a:t>
            </a:r>
          </a:p>
          <a:p>
            <a:pPr algn="just">
              <a:spcBef>
                <a:spcPts val="0"/>
              </a:spcBef>
              <a:defRPr sz="6600">
                <a:solidFill>
                  <a:srgbClr val="53697A"/>
                </a:solidFill>
                <a:latin typeface="Open Sans Bold"/>
                <a:ea typeface="Open Sans Bold"/>
                <a:cs typeface="Open Sans Bold"/>
                <a:sym typeface="Open Sans Bold"/>
              </a:defRPr>
            </a:pPr>
            <a:r>
              <a:t>ou à orienter</a:t>
            </a:r>
          </a:p>
        </p:txBody>
      </p:sp>
      <p:sp>
        <p:nvSpPr>
          <p:cNvPr id="234" name="Source :"/>
          <p:cNvSpPr txBox="1"/>
          <p:nvPr/>
        </p:nvSpPr>
        <p:spPr>
          <a:xfrm>
            <a:off x="2031469" y="12386557"/>
            <a:ext cx="20321061" cy="622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lvl1pPr algn="just">
              <a:spcBef>
                <a:spcPts val="0"/>
              </a:spcBef>
              <a:defRPr i="1" sz="3000">
                <a:solidFill>
                  <a:srgbClr val="53697A"/>
                </a:solidFill>
                <a:latin typeface="Open Sans SemiBold"/>
                <a:ea typeface="Open Sans SemiBold"/>
                <a:cs typeface="Open Sans SemiBold"/>
                <a:sym typeface="Open Sans SemiBold"/>
              </a:defRPr>
            </a:lvl1pPr>
          </a:lstStyle>
          <a:p>
            <a:pPr/>
            <a:r>
              <a:t>Source : </a:t>
            </a:r>
          </a:p>
        </p:txBody>
      </p:sp>
      <p:sp>
        <p:nvSpPr>
          <p:cNvPr id="235" name="Boussole"/>
          <p:cNvSpPr/>
          <p:nvPr/>
        </p:nvSpPr>
        <p:spPr>
          <a:xfrm>
            <a:off x="16128421" y="5400720"/>
            <a:ext cx="6502401" cy="65024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4844" y="0"/>
                  <a:pt x="0" y="4844"/>
                  <a:pt x="0" y="10800"/>
                </a:cubicBezTo>
                <a:cubicBezTo>
                  <a:pt x="0" y="16756"/>
                  <a:pt x="4844" y="21600"/>
                  <a:pt x="10800" y="21600"/>
                </a:cubicBezTo>
                <a:cubicBezTo>
                  <a:pt x="16756" y="21600"/>
                  <a:pt x="21600" y="16756"/>
                  <a:pt x="21600" y="10800"/>
                </a:cubicBezTo>
                <a:cubicBezTo>
                  <a:pt x="21600" y="4844"/>
                  <a:pt x="16756" y="0"/>
                  <a:pt x="10800" y="0"/>
                </a:cubicBezTo>
                <a:close/>
                <a:moveTo>
                  <a:pt x="10454" y="1411"/>
                </a:moveTo>
                <a:lnTo>
                  <a:pt x="11146" y="1411"/>
                </a:lnTo>
                <a:lnTo>
                  <a:pt x="11146" y="2528"/>
                </a:lnTo>
                <a:cubicBezTo>
                  <a:pt x="11146" y="2717"/>
                  <a:pt x="10994" y="2874"/>
                  <a:pt x="10800" y="2874"/>
                </a:cubicBezTo>
                <a:cubicBezTo>
                  <a:pt x="10611" y="2874"/>
                  <a:pt x="10454" y="2717"/>
                  <a:pt x="10454" y="2528"/>
                </a:cubicBezTo>
                <a:lnTo>
                  <a:pt x="10454" y="1411"/>
                </a:lnTo>
                <a:close/>
                <a:moveTo>
                  <a:pt x="15407" y="4688"/>
                </a:moveTo>
                <a:lnTo>
                  <a:pt x="12059" y="11762"/>
                </a:lnTo>
                <a:lnTo>
                  <a:pt x="6183" y="16929"/>
                </a:lnTo>
                <a:lnTo>
                  <a:pt x="9531" y="9855"/>
                </a:lnTo>
                <a:lnTo>
                  <a:pt x="15407" y="4688"/>
                </a:lnTo>
                <a:close/>
                <a:moveTo>
                  <a:pt x="10800" y="9877"/>
                </a:moveTo>
                <a:cubicBezTo>
                  <a:pt x="10292" y="9877"/>
                  <a:pt x="9877" y="10292"/>
                  <a:pt x="9877" y="10800"/>
                </a:cubicBezTo>
                <a:cubicBezTo>
                  <a:pt x="9877" y="11313"/>
                  <a:pt x="10292" y="11725"/>
                  <a:pt x="10800" y="11725"/>
                </a:cubicBezTo>
                <a:cubicBezTo>
                  <a:pt x="11308" y="11725"/>
                  <a:pt x="11723" y="11308"/>
                  <a:pt x="11723" y="10800"/>
                </a:cubicBezTo>
                <a:cubicBezTo>
                  <a:pt x="11723" y="10292"/>
                  <a:pt x="11308" y="9877"/>
                  <a:pt x="10800" y="9877"/>
                </a:cubicBezTo>
                <a:close/>
                <a:moveTo>
                  <a:pt x="19079" y="10456"/>
                </a:moveTo>
                <a:lnTo>
                  <a:pt x="20196" y="10456"/>
                </a:lnTo>
                <a:lnTo>
                  <a:pt x="20196" y="11146"/>
                </a:lnTo>
                <a:lnTo>
                  <a:pt x="19079" y="11146"/>
                </a:lnTo>
                <a:cubicBezTo>
                  <a:pt x="18890" y="11146"/>
                  <a:pt x="18733" y="10994"/>
                  <a:pt x="18733" y="10800"/>
                </a:cubicBezTo>
                <a:cubicBezTo>
                  <a:pt x="18733" y="10611"/>
                  <a:pt x="18890" y="10456"/>
                  <a:pt x="19079" y="10456"/>
                </a:cubicBezTo>
                <a:close/>
                <a:moveTo>
                  <a:pt x="1409" y="10461"/>
                </a:moveTo>
                <a:lnTo>
                  <a:pt x="2528" y="10461"/>
                </a:lnTo>
                <a:cubicBezTo>
                  <a:pt x="2717" y="10455"/>
                  <a:pt x="2872" y="10612"/>
                  <a:pt x="2872" y="10807"/>
                </a:cubicBezTo>
                <a:cubicBezTo>
                  <a:pt x="2872" y="10996"/>
                  <a:pt x="2717" y="11151"/>
                  <a:pt x="2528" y="11151"/>
                </a:cubicBezTo>
                <a:lnTo>
                  <a:pt x="1409" y="11151"/>
                </a:lnTo>
                <a:lnTo>
                  <a:pt x="1409" y="10461"/>
                </a:lnTo>
                <a:close/>
                <a:moveTo>
                  <a:pt x="10805" y="18733"/>
                </a:moveTo>
                <a:cubicBezTo>
                  <a:pt x="10994" y="18733"/>
                  <a:pt x="11151" y="18890"/>
                  <a:pt x="11151" y="19079"/>
                </a:cubicBezTo>
                <a:lnTo>
                  <a:pt x="11151" y="20196"/>
                </a:lnTo>
                <a:lnTo>
                  <a:pt x="10459" y="20196"/>
                </a:lnTo>
                <a:lnTo>
                  <a:pt x="10459" y="19079"/>
                </a:lnTo>
                <a:cubicBezTo>
                  <a:pt x="10454" y="18884"/>
                  <a:pt x="10611" y="18733"/>
                  <a:pt x="10805" y="18733"/>
                </a:cubicBezTo>
                <a:close/>
              </a:path>
            </a:pathLst>
          </a:custGeom>
          <a:solidFill>
            <a:srgbClr val="CDAF70"/>
          </a:solidFill>
          <a:ln w="12700">
            <a:miter lim="400000"/>
          </a:ln>
        </p:spPr>
        <p:txBody>
          <a:bodyPr lIns="0" tIns="0" rIns="0" bIns="0" anchor="ctr"/>
          <a:lstStyle/>
          <a:p>
            <a:pPr algn="ctr">
              <a:spcBef>
                <a:spcPts val="0"/>
              </a:spcBef>
              <a:defRPr sz="3200">
                <a:solidFill>
                  <a:srgbClr val="FFFFFF"/>
                </a:solidFill>
                <a:latin typeface="+mn-lt"/>
                <a:ea typeface="+mn-ea"/>
                <a:cs typeface="+mn-cs"/>
                <a:sym typeface="Open Sans Medium"/>
              </a:defRPr>
            </a:pPr>
          </a:p>
        </p:txBody>
      </p:sp>
    </p:spTree>
  </p:cSld>
  <p:clrMapOvr>
    <a:masterClrMapping/>
  </p:clrMapOvr>
  <p:transition xmlns:p14="http://schemas.microsoft.com/office/powerpoint/2010/main" spd="med" advClick="1"/>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9" name="Ça c’est pour parler…"/>
          <p:cNvSpPr txBox="1"/>
          <p:nvPr/>
        </p:nvSpPr>
        <p:spPr>
          <a:xfrm>
            <a:off x="2031469" y="1386684"/>
            <a:ext cx="20321062" cy="4673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just">
              <a:spcBef>
                <a:spcPts val="0"/>
              </a:spcBef>
              <a:defRPr sz="6600">
                <a:solidFill>
                  <a:srgbClr val="53697A"/>
                </a:solidFill>
                <a:latin typeface="Open Sans Bold"/>
                <a:ea typeface="Open Sans Bold"/>
                <a:cs typeface="Open Sans Bold"/>
                <a:sym typeface="Open Sans Bold"/>
              </a:defRPr>
            </a:pPr>
            <a:r>
              <a:t>Ça c’est pour parler</a:t>
            </a:r>
          </a:p>
          <a:p>
            <a:pPr algn="just">
              <a:spcBef>
                <a:spcPts val="0"/>
              </a:spcBef>
              <a:defRPr sz="6600">
                <a:solidFill>
                  <a:srgbClr val="53697A"/>
                </a:solidFill>
                <a:latin typeface="Open Sans Bold"/>
                <a:ea typeface="Open Sans Bold"/>
                <a:cs typeface="Open Sans Bold"/>
                <a:sym typeface="Open Sans Bold"/>
              </a:defRPr>
            </a:pPr>
            <a:r>
              <a:t>d’un truc que c’est</a:t>
            </a:r>
          </a:p>
          <a:p>
            <a:pPr algn="just">
              <a:spcBef>
                <a:spcPts val="0"/>
              </a:spcBef>
              <a:defRPr sz="6600">
                <a:solidFill>
                  <a:srgbClr val="53697A"/>
                </a:solidFill>
                <a:latin typeface="Open Sans Bold"/>
                <a:ea typeface="Open Sans Bold"/>
                <a:cs typeface="Open Sans Bold"/>
                <a:sym typeface="Open Sans Bold"/>
              </a:defRPr>
            </a:pPr>
            <a:r>
              <a:t>dans le dedans</a:t>
            </a:r>
          </a:p>
          <a:p>
            <a:pPr algn="just">
              <a:spcBef>
                <a:spcPts val="0"/>
              </a:spcBef>
              <a:defRPr sz="6600">
                <a:solidFill>
                  <a:srgbClr val="53697A"/>
                </a:solidFill>
                <a:latin typeface="Open Sans Bold"/>
                <a:ea typeface="Open Sans Bold"/>
                <a:cs typeface="Open Sans Bold"/>
                <a:sym typeface="Open Sans Bold"/>
              </a:defRPr>
            </a:pPr>
            <a:r>
              <a:t>de la tête</a:t>
            </a:r>
          </a:p>
        </p:txBody>
      </p:sp>
      <p:sp>
        <p:nvSpPr>
          <p:cNvPr id="240" name="Source :"/>
          <p:cNvSpPr txBox="1"/>
          <p:nvPr/>
        </p:nvSpPr>
        <p:spPr>
          <a:xfrm>
            <a:off x="2031469" y="12386557"/>
            <a:ext cx="20321061" cy="622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lvl1pPr algn="just">
              <a:spcBef>
                <a:spcPts val="0"/>
              </a:spcBef>
              <a:defRPr i="1" sz="3000">
                <a:solidFill>
                  <a:srgbClr val="53697A"/>
                </a:solidFill>
                <a:latin typeface="Open Sans SemiBold"/>
                <a:ea typeface="Open Sans SemiBold"/>
                <a:cs typeface="Open Sans SemiBold"/>
                <a:sym typeface="Open Sans SemiBold"/>
              </a:defRPr>
            </a:lvl1pPr>
          </a:lstStyle>
          <a:p>
            <a:pPr/>
            <a:r>
              <a:t>Source : </a:t>
            </a:r>
          </a:p>
        </p:txBody>
      </p:sp>
      <p:sp>
        <p:nvSpPr>
          <p:cNvPr id="241" name="Cerveau"/>
          <p:cNvSpPr/>
          <p:nvPr/>
        </p:nvSpPr>
        <p:spPr>
          <a:xfrm>
            <a:off x="15714267" y="6960375"/>
            <a:ext cx="6502401" cy="4988721"/>
          </a:xfrm>
          <a:custGeom>
            <a:avLst/>
            <a:gdLst/>
            <a:ahLst/>
            <a:cxnLst>
              <a:cxn ang="0">
                <a:pos x="wd2" y="hd2"/>
              </a:cxn>
              <a:cxn ang="5400000">
                <a:pos x="wd2" y="hd2"/>
              </a:cxn>
              <a:cxn ang="10800000">
                <a:pos x="wd2" y="hd2"/>
              </a:cxn>
              <a:cxn ang="16200000">
                <a:pos x="wd2" y="hd2"/>
              </a:cxn>
            </a:cxnLst>
            <a:rect l="0" t="0" r="r" b="b"/>
            <a:pathLst>
              <a:path w="20765" h="21427" fill="norm" stroke="1" extrusionOk="0">
                <a:moveTo>
                  <a:pt x="7654" y="1"/>
                </a:moveTo>
                <a:cubicBezTo>
                  <a:pt x="6294" y="20"/>
                  <a:pt x="4753" y="903"/>
                  <a:pt x="4110" y="2532"/>
                </a:cubicBezTo>
                <a:cubicBezTo>
                  <a:pt x="4110" y="2532"/>
                  <a:pt x="4104" y="2532"/>
                  <a:pt x="4104" y="2532"/>
                </a:cubicBezTo>
                <a:cubicBezTo>
                  <a:pt x="3722" y="3624"/>
                  <a:pt x="3929" y="4445"/>
                  <a:pt x="3945" y="4495"/>
                </a:cubicBezTo>
                <a:cubicBezTo>
                  <a:pt x="3976" y="4602"/>
                  <a:pt x="3935" y="4724"/>
                  <a:pt x="3855" y="4767"/>
                </a:cubicBezTo>
                <a:cubicBezTo>
                  <a:pt x="3839" y="4774"/>
                  <a:pt x="3828" y="4781"/>
                  <a:pt x="3812" y="4781"/>
                </a:cubicBezTo>
                <a:cubicBezTo>
                  <a:pt x="3743" y="4788"/>
                  <a:pt x="3679" y="4730"/>
                  <a:pt x="3653" y="4644"/>
                </a:cubicBezTo>
                <a:cubicBezTo>
                  <a:pt x="3642" y="4595"/>
                  <a:pt x="3430" y="3790"/>
                  <a:pt x="3722" y="2691"/>
                </a:cubicBezTo>
                <a:cubicBezTo>
                  <a:pt x="3754" y="2562"/>
                  <a:pt x="3690" y="2425"/>
                  <a:pt x="3590" y="2425"/>
                </a:cubicBezTo>
                <a:cubicBezTo>
                  <a:pt x="1950" y="2425"/>
                  <a:pt x="273" y="5524"/>
                  <a:pt x="347" y="7372"/>
                </a:cubicBezTo>
                <a:cubicBezTo>
                  <a:pt x="353" y="7515"/>
                  <a:pt x="475" y="7579"/>
                  <a:pt x="555" y="7493"/>
                </a:cubicBezTo>
                <a:cubicBezTo>
                  <a:pt x="778" y="7236"/>
                  <a:pt x="1021" y="7029"/>
                  <a:pt x="1281" y="6886"/>
                </a:cubicBezTo>
                <a:cubicBezTo>
                  <a:pt x="1350" y="6850"/>
                  <a:pt x="1429" y="6879"/>
                  <a:pt x="1472" y="6964"/>
                </a:cubicBezTo>
                <a:cubicBezTo>
                  <a:pt x="1530" y="7078"/>
                  <a:pt x="1487" y="7236"/>
                  <a:pt x="1397" y="7279"/>
                </a:cubicBezTo>
                <a:cubicBezTo>
                  <a:pt x="1036" y="7471"/>
                  <a:pt x="750" y="7772"/>
                  <a:pt x="516" y="8129"/>
                </a:cubicBezTo>
                <a:cubicBezTo>
                  <a:pt x="-529" y="10034"/>
                  <a:pt x="140" y="12853"/>
                  <a:pt x="1392" y="14423"/>
                </a:cubicBezTo>
                <a:cubicBezTo>
                  <a:pt x="1610" y="14680"/>
                  <a:pt x="1833" y="14902"/>
                  <a:pt x="2056" y="15088"/>
                </a:cubicBezTo>
                <a:cubicBezTo>
                  <a:pt x="2156" y="15166"/>
                  <a:pt x="2358" y="15310"/>
                  <a:pt x="2352" y="15324"/>
                </a:cubicBezTo>
                <a:cubicBezTo>
                  <a:pt x="3759" y="16381"/>
                  <a:pt x="5347" y="16295"/>
                  <a:pt x="5973" y="16216"/>
                </a:cubicBezTo>
                <a:cubicBezTo>
                  <a:pt x="6105" y="16202"/>
                  <a:pt x="6238" y="16244"/>
                  <a:pt x="6344" y="16344"/>
                </a:cubicBezTo>
                <a:cubicBezTo>
                  <a:pt x="6567" y="16543"/>
                  <a:pt x="8073" y="17950"/>
                  <a:pt x="10605" y="17872"/>
                </a:cubicBezTo>
                <a:cubicBezTo>
                  <a:pt x="11231" y="17850"/>
                  <a:pt x="12001" y="17751"/>
                  <a:pt x="12824" y="17401"/>
                </a:cubicBezTo>
                <a:cubicBezTo>
                  <a:pt x="13912" y="16937"/>
                  <a:pt x="14755" y="15760"/>
                  <a:pt x="14686" y="14325"/>
                </a:cubicBezTo>
                <a:cubicBezTo>
                  <a:pt x="14506" y="12369"/>
                  <a:pt x="13817" y="11205"/>
                  <a:pt x="12469" y="10377"/>
                </a:cubicBezTo>
                <a:cubicBezTo>
                  <a:pt x="11806" y="9970"/>
                  <a:pt x="11046" y="9898"/>
                  <a:pt x="10467" y="9926"/>
                </a:cubicBezTo>
                <a:cubicBezTo>
                  <a:pt x="10122" y="9948"/>
                  <a:pt x="9815" y="9999"/>
                  <a:pt x="9550" y="10056"/>
                </a:cubicBezTo>
                <a:lnTo>
                  <a:pt x="9512" y="10069"/>
                </a:lnTo>
                <a:cubicBezTo>
                  <a:pt x="8599" y="10283"/>
                  <a:pt x="8137" y="10662"/>
                  <a:pt x="8132" y="10669"/>
                </a:cubicBezTo>
                <a:cubicBezTo>
                  <a:pt x="8111" y="10691"/>
                  <a:pt x="8085" y="10698"/>
                  <a:pt x="8064" y="10698"/>
                </a:cubicBezTo>
                <a:cubicBezTo>
                  <a:pt x="8006" y="10705"/>
                  <a:pt x="7952" y="10669"/>
                  <a:pt x="7920" y="10598"/>
                </a:cubicBezTo>
                <a:cubicBezTo>
                  <a:pt x="7872" y="10498"/>
                  <a:pt x="7899" y="10370"/>
                  <a:pt x="7968" y="10306"/>
                </a:cubicBezTo>
                <a:cubicBezTo>
                  <a:pt x="7989" y="10291"/>
                  <a:pt x="8266" y="10062"/>
                  <a:pt x="8807" y="9848"/>
                </a:cubicBezTo>
                <a:cubicBezTo>
                  <a:pt x="8903" y="9813"/>
                  <a:pt x="8918" y="9641"/>
                  <a:pt x="8839" y="9570"/>
                </a:cubicBezTo>
                <a:cubicBezTo>
                  <a:pt x="8313" y="9098"/>
                  <a:pt x="7617" y="8270"/>
                  <a:pt x="7416" y="7071"/>
                </a:cubicBezTo>
                <a:cubicBezTo>
                  <a:pt x="7394" y="6957"/>
                  <a:pt x="7448" y="6843"/>
                  <a:pt x="7533" y="6821"/>
                </a:cubicBezTo>
                <a:cubicBezTo>
                  <a:pt x="7618" y="6793"/>
                  <a:pt x="7698" y="6865"/>
                  <a:pt x="7719" y="6987"/>
                </a:cubicBezTo>
                <a:cubicBezTo>
                  <a:pt x="7942" y="8321"/>
                  <a:pt x="8912" y="9179"/>
                  <a:pt x="9358" y="9507"/>
                </a:cubicBezTo>
                <a:cubicBezTo>
                  <a:pt x="9469" y="9586"/>
                  <a:pt x="9597" y="9620"/>
                  <a:pt x="9719" y="9592"/>
                </a:cubicBezTo>
                <a:cubicBezTo>
                  <a:pt x="10234" y="9492"/>
                  <a:pt x="11518" y="9334"/>
                  <a:pt x="12595" y="9998"/>
                </a:cubicBezTo>
                <a:cubicBezTo>
                  <a:pt x="12998" y="10240"/>
                  <a:pt x="13345" y="10521"/>
                  <a:pt x="13636" y="10828"/>
                </a:cubicBezTo>
                <a:cubicBezTo>
                  <a:pt x="13743" y="10942"/>
                  <a:pt x="13897" y="10948"/>
                  <a:pt x="14008" y="10841"/>
                </a:cubicBezTo>
                <a:cubicBezTo>
                  <a:pt x="14640" y="10241"/>
                  <a:pt x="15270" y="10013"/>
                  <a:pt x="15902" y="10156"/>
                </a:cubicBezTo>
                <a:cubicBezTo>
                  <a:pt x="16756" y="10356"/>
                  <a:pt x="17361" y="11205"/>
                  <a:pt x="17584" y="11691"/>
                </a:cubicBezTo>
                <a:cubicBezTo>
                  <a:pt x="17626" y="11784"/>
                  <a:pt x="17616" y="11912"/>
                  <a:pt x="17552" y="11983"/>
                </a:cubicBezTo>
                <a:cubicBezTo>
                  <a:pt x="17526" y="12011"/>
                  <a:pt x="17499" y="12025"/>
                  <a:pt x="17468" y="12025"/>
                </a:cubicBezTo>
                <a:cubicBezTo>
                  <a:pt x="17414" y="12032"/>
                  <a:pt x="17357" y="11996"/>
                  <a:pt x="17325" y="11925"/>
                </a:cubicBezTo>
                <a:cubicBezTo>
                  <a:pt x="17144" y="11532"/>
                  <a:pt x="16602" y="10749"/>
                  <a:pt x="15849" y="10578"/>
                </a:cubicBezTo>
                <a:cubicBezTo>
                  <a:pt x="15313" y="10456"/>
                  <a:pt x="14766" y="10648"/>
                  <a:pt x="14214" y="11169"/>
                </a:cubicBezTo>
                <a:cubicBezTo>
                  <a:pt x="14123" y="11254"/>
                  <a:pt x="14108" y="11418"/>
                  <a:pt x="14177" y="11532"/>
                </a:cubicBezTo>
                <a:cubicBezTo>
                  <a:pt x="14389" y="11875"/>
                  <a:pt x="14565" y="12262"/>
                  <a:pt x="14698" y="12683"/>
                </a:cubicBezTo>
                <a:cubicBezTo>
                  <a:pt x="14847" y="13169"/>
                  <a:pt x="14952" y="13695"/>
                  <a:pt x="15005" y="14316"/>
                </a:cubicBezTo>
                <a:cubicBezTo>
                  <a:pt x="16369" y="14966"/>
                  <a:pt x="19967" y="14602"/>
                  <a:pt x="20652" y="11448"/>
                </a:cubicBezTo>
                <a:cubicBezTo>
                  <a:pt x="21071" y="9520"/>
                  <a:pt x="20280" y="7208"/>
                  <a:pt x="19086" y="6630"/>
                </a:cubicBezTo>
                <a:cubicBezTo>
                  <a:pt x="18943" y="6558"/>
                  <a:pt x="18795" y="6680"/>
                  <a:pt x="18758" y="6879"/>
                </a:cubicBezTo>
                <a:cubicBezTo>
                  <a:pt x="18652" y="7472"/>
                  <a:pt x="18444" y="7944"/>
                  <a:pt x="18242" y="8258"/>
                </a:cubicBezTo>
                <a:cubicBezTo>
                  <a:pt x="18189" y="8336"/>
                  <a:pt x="18189" y="8458"/>
                  <a:pt x="18242" y="8543"/>
                </a:cubicBezTo>
                <a:cubicBezTo>
                  <a:pt x="18338" y="8693"/>
                  <a:pt x="18481" y="8971"/>
                  <a:pt x="18635" y="9442"/>
                </a:cubicBezTo>
                <a:cubicBezTo>
                  <a:pt x="18667" y="9542"/>
                  <a:pt x="18640" y="9678"/>
                  <a:pt x="18565" y="9728"/>
                </a:cubicBezTo>
                <a:cubicBezTo>
                  <a:pt x="18544" y="9742"/>
                  <a:pt x="18529" y="9748"/>
                  <a:pt x="18507" y="9748"/>
                </a:cubicBezTo>
                <a:cubicBezTo>
                  <a:pt x="18438" y="9755"/>
                  <a:pt x="18375" y="9700"/>
                  <a:pt x="18348" y="9614"/>
                </a:cubicBezTo>
                <a:cubicBezTo>
                  <a:pt x="18348" y="9607"/>
                  <a:pt x="18226" y="9179"/>
                  <a:pt x="17977" y="8793"/>
                </a:cubicBezTo>
                <a:cubicBezTo>
                  <a:pt x="17653" y="8301"/>
                  <a:pt x="17271" y="8108"/>
                  <a:pt x="16836" y="8222"/>
                </a:cubicBezTo>
                <a:cubicBezTo>
                  <a:pt x="16740" y="8244"/>
                  <a:pt x="16650" y="8150"/>
                  <a:pt x="16650" y="8015"/>
                </a:cubicBezTo>
                <a:cubicBezTo>
                  <a:pt x="16650" y="7908"/>
                  <a:pt x="16708" y="7822"/>
                  <a:pt x="16783" y="7807"/>
                </a:cubicBezTo>
                <a:cubicBezTo>
                  <a:pt x="17244" y="7686"/>
                  <a:pt x="17610" y="7886"/>
                  <a:pt x="17791" y="8022"/>
                </a:cubicBezTo>
                <a:cubicBezTo>
                  <a:pt x="17871" y="8079"/>
                  <a:pt x="17971" y="8057"/>
                  <a:pt x="18030" y="7957"/>
                </a:cubicBezTo>
                <a:cubicBezTo>
                  <a:pt x="18444" y="7300"/>
                  <a:pt x="18980" y="5845"/>
                  <a:pt x="18215" y="4332"/>
                </a:cubicBezTo>
                <a:cubicBezTo>
                  <a:pt x="17738" y="3390"/>
                  <a:pt x="16750" y="2824"/>
                  <a:pt x="15965" y="2789"/>
                </a:cubicBezTo>
                <a:cubicBezTo>
                  <a:pt x="15901" y="2789"/>
                  <a:pt x="15843" y="2790"/>
                  <a:pt x="15779" y="2798"/>
                </a:cubicBezTo>
                <a:cubicBezTo>
                  <a:pt x="15647" y="2812"/>
                  <a:pt x="15403" y="2824"/>
                  <a:pt x="15074" y="2931"/>
                </a:cubicBezTo>
                <a:cubicBezTo>
                  <a:pt x="14560" y="3096"/>
                  <a:pt x="14279" y="3382"/>
                  <a:pt x="14273" y="3382"/>
                </a:cubicBezTo>
                <a:cubicBezTo>
                  <a:pt x="14204" y="3453"/>
                  <a:pt x="14107" y="3433"/>
                  <a:pt x="14054" y="3333"/>
                </a:cubicBezTo>
                <a:cubicBezTo>
                  <a:pt x="14007" y="3240"/>
                  <a:pt x="14019" y="3103"/>
                  <a:pt x="14088" y="3039"/>
                </a:cubicBezTo>
                <a:cubicBezTo>
                  <a:pt x="14114" y="3010"/>
                  <a:pt x="14470" y="2669"/>
                  <a:pt x="15096" y="2483"/>
                </a:cubicBezTo>
                <a:cubicBezTo>
                  <a:pt x="15186" y="2455"/>
                  <a:pt x="15227" y="2304"/>
                  <a:pt x="15169" y="2204"/>
                </a:cubicBezTo>
                <a:cubicBezTo>
                  <a:pt x="14341" y="648"/>
                  <a:pt x="11471" y="-173"/>
                  <a:pt x="10170" y="641"/>
                </a:cubicBezTo>
                <a:cubicBezTo>
                  <a:pt x="10048" y="719"/>
                  <a:pt x="9996" y="919"/>
                  <a:pt x="10059" y="1076"/>
                </a:cubicBezTo>
                <a:cubicBezTo>
                  <a:pt x="10203" y="1461"/>
                  <a:pt x="10265" y="1904"/>
                  <a:pt x="10233" y="2325"/>
                </a:cubicBezTo>
                <a:cubicBezTo>
                  <a:pt x="10228" y="2432"/>
                  <a:pt x="10165" y="2512"/>
                  <a:pt x="10091" y="2519"/>
                </a:cubicBezTo>
                <a:cubicBezTo>
                  <a:pt x="10080" y="2519"/>
                  <a:pt x="10075" y="2519"/>
                  <a:pt x="10064" y="2519"/>
                </a:cubicBezTo>
                <a:cubicBezTo>
                  <a:pt x="9979" y="2505"/>
                  <a:pt x="9916" y="2404"/>
                  <a:pt x="9927" y="2282"/>
                </a:cubicBezTo>
                <a:cubicBezTo>
                  <a:pt x="9937" y="2140"/>
                  <a:pt x="10011" y="1106"/>
                  <a:pt x="9295" y="520"/>
                </a:cubicBezTo>
                <a:cubicBezTo>
                  <a:pt x="8854" y="161"/>
                  <a:pt x="8273" y="-8"/>
                  <a:pt x="7654" y="1"/>
                </a:cubicBezTo>
                <a:close/>
                <a:moveTo>
                  <a:pt x="6930" y="3139"/>
                </a:moveTo>
                <a:cubicBezTo>
                  <a:pt x="7435" y="3144"/>
                  <a:pt x="7913" y="3351"/>
                  <a:pt x="8361" y="3761"/>
                </a:cubicBezTo>
                <a:cubicBezTo>
                  <a:pt x="8886" y="4239"/>
                  <a:pt x="9242" y="4895"/>
                  <a:pt x="9449" y="5352"/>
                </a:cubicBezTo>
                <a:cubicBezTo>
                  <a:pt x="9491" y="5444"/>
                  <a:pt x="9582" y="5480"/>
                  <a:pt x="9656" y="5430"/>
                </a:cubicBezTo>
                <a:cubicBezTo>
                  <a:pt x="10925" y="4509"/>
                  <a:pt x="12288" y="4695"/>
                  <a:pt x="13403" y="5952"/>
                </a:cubicBezTo>
                <a:cubicBezTo>
                  <a:pt x="13456" y="6009"/>
                  <a:pt x="13535" y="6015"/>
                  <a:pt x="13593" y="5958"/>
                </a:cubicBezTo>
                <a:cubicBezTo>
                  <a:pt x="13795" y="5758"/>
                  <a:pt x="14331" y="5353"/>
                  <a:pt x="15154" y="5617"/>
                </a:cubicBezTo>
                <a:cubicBezTo>
                  <a:pt x="15239" y="5631"/>
                  <a:pt x="15291" y="5745"/>
                  <a:pt x="15270" y="5867"/>
                </a:cubicBezTo>
                <a:cubicBezTo>
                  <a:pt x="15249" y="5981"/>
                  <a:pt x="15164" y="6045"/>
                  <a:pt x="15079" y="6016"/>
                </a:cubicBezTo>
                <a:cubicBezTo>
                  <a:pt x="14527" y="5866"/>
                  <a:pt x="14076" y="5967"/>
                  <a:pt x="13736" y="6331"/>
                </a:cubicBezTo>
                <a:cubicBezTo>
                  <a:pt x="13418" y="6673"/>
                  <a:pt x="13217" y="7243"/>
                  <a:pt x="13195" y="7856"/>
                </a:cubicBezTo>
                <a:cubicBezTo>
                  <a:pt x="13190" y="7964"/>
                  <a:pt x="13132" y="8050"/>
                  <a:pt x="13053" y="8057"/>
                </a:cubicBezTo>
                <a:cubicBezTo>
                  <a:pt x="13026" y="8057"/>
                  <a:pt x="13000" y="8057"/>
                  <a:pt x="12973" y="8028"/>
                </a:cubicBezTo>
                <a:cubicBezTo>
                  <a:pt x="12915" y="7985"/>
                  <a:pt x="12882" y="7900"/>
                  <a:pt x="12887" y="7814"/>
                </a:cubicBezTo>
                <a:cubicBezTo>
                  <a:pt x="12903" y="7336"/>
                  <a:pt x="13015" y="6880"/>
                  <a:pt x="13195" y="6509"/>
                </a:cubicBezTo>
                <a:cubicBezTo>
                  <a:pt x="13243" y="6416"/>
                  <a:pt x="13228" y="6295"/>
                  <a:pt x="13164" y="6224"/>
                </a:cubicBezTo>
                <a:cubicBezTo>
                  <a:pt x="11630" y="4532"/>
                  <a:pt x="10133" y="5487"/>
                  <a:pt x="9543" y="5994"/>
                </a:cubicBezTo>
                <a:cubicBezTo>
                  <a:pt x="9464" y="6058"/>
                  <a:pt x="9364" y="6023"/>
                  <a:pt x="9321" y="5909"/>
                </a:cubicBezTo>
                <a:cubicBezTo>
                  <a:pt x="9194" y="5559"/>
                  <a:pt x="8827" y="4688"/>
                  <a:pt x="8185" y="4102"/>
                </a:cubicBezTo>
                <a:cubicBezTo>
                  <a:pt x="7548" y="3524"/>
                  <a:pt x="6843" y="3403"/>
                  <a:pt x="6084" y="3746"/>
                </a:cubicBezTo>
                <a:cubicBezTo>
                  <a:pt x="5999" y="3781"/>
                  <a:pt x="5909" y="3717"/>
                  <a:pt x="5888" y="3603"/>
                </a:cubicBezTo>
                <a:cubicBezTo>
                  <a:pt x="5867" y="3496"/>
                  <a:pt x="5915" y="3375"/>
                  <a:pt x="5994" y="3346"/>
                </a:cubicBezTo>
                <a:cubicBezTo>
                  <a:pt x="6315" y="3204"/>
                  <a:pt x="6627" y="3136"/>
                  <a:pt x="6930" y="3139"/>
                </a:cubicBezTo>
                <a:close/>
                <a:moveTo>
                  <a:pt x="4412" y="7120"/>
                </a:moveTo>
                <a:cubicBezTo>
                  <a:pt x="4454" y="7118"/>
                  <a:pt x="4496" y="7136"/>
                  <a:pt x="4528" y="7178"/>
                </a:cubicBezTo>
                <a:cubicBezTo>
                  <a:pt x="5112" y="7964"/>
                  <a:pt x="5357" y="9491"/>
                  <a:pt x="4678" y="11169"/>
                </a:cubicBezTo>
                <a:cubicBezTo>
                  <a:pt x="4630" y="11290"/>
                  <a:pt x="4688" y="11440"/>
                  <a:pt x="4789" y="11448"/>
                </a:cubicBezTo>
                <a:cubicBezTo>
                  <a:pt x="5622" y="11512"/>
                  <a:pt x="7236" y="11876"/>
                  <a:pt x="8250" y="13725"/>
                </a:cubicBezTo>
                <a:cubicBezTo>
                  <a:pt x="8287" y="13789"/>
                  <a:pt x="8351" y="13816"/>
                  <a:pt x="8409" y="13781"/>
                </a:cubicBezTo>
                <a:cubicBezTo>
                  <a:pt x="9009" y="13474"/>
                  <a:pt x="9645" y="13354"/>
                  <a:pt x="10245" y="13439"/>
                </a:cubicBezTo>
                <a:cubicBezTo>
                  <a:pt x="10314" y="13447"/>
                  <a:pt x="10373" y="13374"/>
                  <a:pt x="10373" y="13281"/>
                </a:cubicBezTo>
                <a:cubicBezTo>
                  <a:pt x="10373" y="12831"/>
                  <a:pt x="10547" y="12183"/>
                  <a:pt x="11237" y="11833"/>
                </a:cubicBezTo>
                <a:cubicBezTo>
                  <a:pt x="11322" y="11791"/>
                  <a:pt x="11413" y="11855"/>
                  <a:pt x="11439" y="11970"/>
                </a:cubicBezTo>
                <a:cubicBezTo>
                  <a:pt x="11466" y="12077"/>
                  <a:pt x="11417" y="12190"/>
                  <a:pt x="11338" y="12233"/>
                </a:cubicBezTo>
                <a:cubicBezTo>
                  <a:pt x="10547" y="12640"/>
                  <a:pt x="10691" y="13418"/>
                  <a:pt x="10696" y="13446"/>
                </a:cubicBezTo>
                <a:cubicBezTo>
                  <a:pt x="10707" y="13510"/>
                  <a:pt x="10743" y="13552"/>
                  <a:pt x="10786" y="13567"/>
                </a:cubicBezTo>
                <a:cubicBezTo>
                  <a:pt x="11391" y="13788"/>
                  <a:pt x="11889" y="14216"/>
                  <a:pt x="12170" y="14780"/>
                </a:cubicBezTo>
                <a:cubicBezTo>
                  <a:pt x="12218" y="14873"/>
                  <a:pt x="12208" y="15010"/>
                  <a:pt x="12144" y="15074"/>
                </a:cubicBezTo>
                <a:cubicBezTo>
                  <a:pt x="12117" y="15103"/>
                  <a:pt x="12091" y="15117"/>
                  <a:pt x="12059" y="15117"/>
                </a:cubicBezTo>
                <a:cubicBezTo>
                  <a:pt x="12006" y="15124"/>
                  <a:pt x="11954" y="15087"/>
                  <a:pt x="11917" y="15023"/>
                </a:cubicBezTo>
                <a:cubicBezTo>
                  <a:pt x="11386" y="13945"/>
                  <a:pt x="9852" y="13361"/>
                  <a:pt x="8308" y="14289"/>
                </a:cubicBezTo>
                <a:cubicBezTo>
                  <a:pt x="8239" y="14332"/>
                  <a:pt x="8160" y="14295"/>
                  <a:pt x="8117" y="14209"/>
                </a:cubicBezTo>
                <a:cubicBezTo>
                  <a:pt x="6870" y="11625"/>
                  <a:pt x="4296" y="11862"/>
                  <a:pt x="4270" y="11862"/>
                </a:cubicBezTo>
                <a:lnTo>
                  <a:pt x="3961" y="11847"/>
                </a:lnTo>
                <a:cubicBezTo>
                  <a:pt x="3924" y="11818"/>
                  <a:pt x="3892" y="11768"/>
                  <a:pt x="3881" y="11711"/>
                </a:cubicBezTo>
                <a:cubicBezTo>
                  <a:pt x="3759" y="11011"/>
                  <a:pt x="3176" y="10055"/>
                  <a:pt x="2332" y="9641"/>
                </a:cubicBezTo>
                <a:cubicBezTo>
                  <a:pt x="2264" y="9605"/>
                  <a:pt x="2209" y="9514"/>
                  <a:pt x="2220" y="9407"/>
                </a:cubicBezTo>
                <a:cubicBezTo>
                  <a:pt x="2236" y="9271"/>
                  <a:pt x="2337" y="9192"/>
                  <a:pt x="2427" y="9235"/>
                </a:cubicBezTo>
                <a:cubicBezTo>
                  <a:pt x="2788" y="9406"/>
                  <a:pt x="3170" y="9735"/>
                  <a:pt x="3483" y="10120"/>
                </a:cubicBezTo>
                <a:cubicBezTo>
                  <a:pt x="3680" y="10363"/>
                  <a:pt x="3913" y="10720"/>
                  <a:pt x="4067" y="11162"/>
                </a:cubicBezTo>
                <a:cubicBezTo>
                  <a:pt x="4115" y="11291"/>
                  <a:pt x="4248" y="11306"/>
                  <a:pt x="4306" y="11184"/>
                </a:cubicBezTo>
                <a:cubicBezTo>
                  <a:pt x="5022" y="9614"/>
                  <a:pt x="4831" y="8186"/>
                  <a:pt x="4311" y="7486"/>
                </a:cubicBezTo>
                <a:cubicBezTo>
                  <a:pt x="4253" y="7408"/>
                  <a:pt x="4243" y="7273"/>
                  <a:pt x="4301" y="7194"/>
                </a:cubicBezTo>
                <a:cubicBezTo>
                  <a:pt x="4330" y="7148"/>
                  <a:pt x="4370" y="7123"/>
                  <a:pt x="4412" y="7120"/>
                </a:cubicBezTo>
                <a:close/>
                <a:moveTo>
                  <a:pt x="2258" y="15717"/>
                </a:moveTo>
                <a:cubicBezTo>
                  <a:pt x="1971" y="17680"/>
                  <a:pt x="4031" y="19435"/>
                  <a:pt x="5702" y="18764"/>
                </a:cubicBezTo>
                <a:cubicBezTo>
                  <a:pt x="5612" y="19699"/>
                  <a:pt x="5001" y="21083"/>
                  <a:pt x="5001" y="21083"/>
                </a:cubicBezTo>
                <a:lnTo>
                  <a:pt x="6238" y="21427"/>
                </a:lnTo>
                <a:lnTo>
                  <a:pt x="8727" y="18063"/>
                </a:lnTo>
                <a:cubicBezTo>
                  <a:pt x="7390" y="17742"/>
                  <a:pt x="6699" y="17172"/>
                  <a:pt x="6333" y="16843"/>
                </a:cubicBezTo>
                <a:cubicBezTo>
                  <a:pt x="6163" y="16686"/>
                  <a:pt x="5962" y="16614"/>
                  <a:pt x="5761" y="16636"/>
                </a:cubicBezTo>
                <a:cubicBezTo>
                  <a:pt x="5442" y="16672"/>
                  <a:pt x="4954" y="16693"/>
                  <a:pt x="4381" y="16593"/>
                </a:cubicBezTo>
                <a:cubicBezTo>
                  <a:pt x="3786" y="16494"/>
                  <a:pt x="3027" y="16259"/>
                  <a:pt x="2258" y="15717"/>
                </a:cubicBezTo>
                <a:close/>
              </a:path>
            </a:pathLst>
          </a:custGeom>
          <a:solidFill>
            <a:srgbClr val="CDAF70"/>
          </a:solidFill>
          <a:ln w="12700">
            <a:miter lim="400000"/>
          </a:ln>
        </p:spPr>
        <p:txBody>
          <a:bodyPr lIns="0" tIns="0" rIns="0" bIns="0" anchor="ctr"/>
          <a:lstStyle/>
          <a:p>
            <a:pPr algn="ctr">
              <a:spcBef>
                <a:spcPts val="0"/>
              </a:spcBef>
              <a:defRPr sz="3200">
                <a:solidFill>
                  <a:srgbClr val="FFFFFF"/>
                </a:solidFill>
                <a:latin typeface="+mn-lt"/>
                <a:ea typeface="+mn-ea"/>
                <a:cs typeface="+mn-cs"/>
                <a:sym typeface="Open Sans Medium"/>
              </a:defRPr>
            </a:pPr>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 name="36 CRIAVS ou antennes…"/>
          <p:cNvSpPr txBox="1"/>
          <p:nvPr/>
        </p:nvSpPr>
        <p:spPr>
          <a:xfrm>
            <a:off x="2031469" y="1386684"/>
            <a:ext cx="20321062" cy="4673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just">
              <a:spcBef>
                <a:spcPts val="0"/>
              </a:spcBef>
              <a:defRPr sz="6600">
                <a:solidFill>
                  <a:srgbClr val="53697A"/>
                </a:solidFill>
                <a:latin typeface="+mn-lt"/>
                <a:ea typeface="+mn-ea"/>
                <a:cs typeface="+mn-cs"/>
                <a:sym typeface="Open Sans Medium"/>
              </a:defRPr>
            </a:pPr>
            <a:r>
              <a:t>36 CRIAVS ou antennes </a:t>
            </a:r>
          </a:p>
          <a:p>
            <a:pPr algn="just">
              <a:spcBef>
                <a:spcPts val="0"/>
              </a:spcBef>
              <a:defRPr sz="6600">
                <a:solidFill>
                  <a:srgbClr val="53697A"/>
                </a:solidFill>
                <a:latin typeface="+mn-lt"/>
                <a:ea typeface="+mn-ea"/>
                <a:cs typeface="+mn-cs"/>
                <a:sym typeface="Open Sans Medium"/>
              </a:defRPr>
            </a:pPr>
            <a:r>
              <a:t>réunis au sein d’une</a:t>
            </a:r>
          </a:p>
          <a:p>
            <a:pPr algn="just">
              <a:spcBef>
                <a:spcPts val="0"/>
              </a:spcBef>
              <a:defRPr sz="6600">
                <a:solidFill>
                  <a:srgbClr val="53697A"/>
                </a:solidFill>
                <a:latin typeface="+mn-lt"/>
                <a:ea typeface="+mn-ea"/>
                <a:cs typeface="+mn-cs"/>
                <a:sym typeface="Open Sans Medium"/>
              </a:defRPr>
            </a:pPr>
            <a:r>
              <a:t>Fédération Française</a:t>
            </a:r>
            <a:br/>
            <a:r>
              <a:t>des CRIAVS</a:t>
            </a:r>
          </a:p>
        </p:txBody>
      </p:sp>
      <p:pic>
        <p:nvPicPr>
          <p:cNvPr id="43" name="vidéo-collée.png" descr="vidéo-collée.png"/>
          <p:cNvPicPr>
            <a:picLocks noChangeAspect="1"/>
          </p:cNvPicPr>
          <p:nvPr/>
        </p:nvPicPr>
        <p:blipFill>
          <a:blip r:embed="rId3">
            <a:extLst/>
          </a:blip>
          <a:srcRect l="0" t="0" r="0" b="15705"/>
          <a:stretch>
            <a:fillRect/>
          </a:stretch>
        </p:blipFill>
        <p:spPr>
          <a:xfrm>
            <a:off x="13195321" y="2217866"/>
            <a:ext cx="10334979" cy="11035023"/>
          </a:xfrm>
          <a:prstGeom prst="rect">
            <a:avLst/>
          </a:prstGeom>
          <a:ln w="12700">
            <a:miter lim="400000"/>
          </a:ln>
        </p:spPr>
      </p:pic>
      <p:pic>
        <p:nvPicPr>
          <p:cNvPr id="44" name="logo-fede-hd.png" descr="logo-fede-hd.png"/>
          <p:cNvPicPr>
            <a:picLocks noChangeAspect="1"/>
          </p:cNvPicPr>
          <p:nvPr/>
        </p:nvPicPr>
        <p:blipFill>
          <a:blip r:embed="rId4">
            <a:extLst/>
          </a:blip>
          <a:stretch>
            <a:fillRect/>
          </a:stretch>
        </p:blipFill>
        <p:spPr>
          <a:xfrm>
            <a:off x="1772006" y="6137691"/>
            <a:ext cx="6663641" cy="6571939"/>
          </a:xfrm>
          <a:prstGeom prst="rect">
            <a:avLst/>
          </a:prstGeom>
          <a:ln w="12700">
            <a:miter lim="400000"/>
          </a:ln>
        </p:spPr>
      </p:pic>
    </p:spTree>
  </p:cSld>
  <p:clrMapOvr>
    <a:masterClrMapping/>
  </p:clrMapOvr>
  <p:transition xmlns:p14="http://schemas.microsoft.com/office/powerpoint/2010/main" spd="med" advClick="1"/>
</p:sld>
</file>

<file path=ppt/slides/slide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5" name="Ça c’est pour parler…"/>
          <p:cNvSpPr txBox="1"/>
          <p:nvPr/>
        </p:nvSpPr>
        <p:spPr>
          <a:xfrm>
            <a:off x="2031469" y="1386684"/>
            <a:ext cx="20321062" cy="5816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just">
              <a:spcBef>
                <a:spcPts val="0"/>
              </a:spcBef>
              <a:defRPr sz="6600">
                <a:solidFill>
                  <a:srgbClr val="53697A"/>
                </a:solidFill>
                <a:latin typeface="Open Sans Bold"/>
                <a:ea typeface="Open Sans Bold"/>
                <a:cs typeface="Open Sans Bold"/>
                <a:sym typeface="Open Sans Bold"/>
              </a:defRPr>
            </a:pPr>
            <a:r>
              <a:t>Ça c’est pour parler</a:t>
            </a:r>
          </a:p>
          <a:p>
            <a:pPr algn="just">
              <a:spcBef>
                <a:spcPts val="0"/>
              </a:spcBef>
              <a:defRPr sz="6600">
                <a:solidFill>
                  <a:srgbClr val="53697A"/>
                </a:solidFill>
                <a:latin typeface="Open Sans Bold"/>
                <a:ea typeface="Open Sans Bold"/>
                <a:cs typeface="Open Sans Bold"/>
                <a:sym typeface="Open Sans Bold"/>
              </a:defRPr>
            </a:pPr>
            <a:r>
              <a:t>d’un truc que c’est</a:t>
            </a:r>
          </a:p>
          <a:p>
            <a:pPr algn="just">
              <a:spcBef>
                <a:spcPts val="0"/>
              </a:spcBef>
              <a:defRPr sz="6600">
                <a:solidFill>
                  <a:srgbClr val="53697A"/>
                </a:solidFill>
                <a:latin typeface="Open Sans Bold"/>
                <a:ea typeface="Open Sans Bold"/>
                <a:cs typeface="Open Sans Bold"/>
                <a:sym typeface="Open Sans Bold"/>
              </a:defRPr>
            </a:pPr>
            <a:r>
              <a:t>quelqu’un d’intelligent</a:t>
            </a:r>
          </a:p>
          <a:p>
            <a:pPr algn="just">
              <a:spcBef>
                <a:spcPts val="0"/>
              </a:spcBef>
              <a:defRPr sz="6600">
                <a:solidFill>
                  <a:srgbClr val="53697A"/>
                </a:solidFill>
                <a:latin typeface="Open Sans Bold"/>
                <a:ea typeface="Open Sans Bold"/>
                <a:cs typeface="Open Sans Bold"/>
                <a:sym typeface="Open Sans Bold"/>
              </a:defRPr>
            </a:pPr>
            <a:r>
              <a:t>qui écrit des bouquins</a:t>
            </a:r>
          </a:p>
          <a:p>
            <a:pPr algn="just">
              <a:spcBef>
                <a:spcPts val="0"/>
              </a:spcBef>
              <a:defRPr sz="6600">
                <a:solidFill>
                  <a:srgbClr val="53697A"/>
                </a:solidFill>
                <a:latin typeface="Open Sans Bold"/>
                <a:ea typeface="Open Sans Bold"/>
                <a:cs typeface="Open Sans Bold"/>
                <a:sym typeface="Open Sans Bold"/>
              </a:defRPr>
            </a:pPr>
            <a:r>
              <a:t>qui l’a dit</a:t>
            </a:r>
          </a:p>
        </p:txBody>
      </p:sp>
      <p:sp>
        <p:nvSpPr>
          <p:cNvPr id="246" name="Source :"/>
          <p:cNvSpPr txBox="1"/>
          <p:nvPr/>
        </p:nvSpPr>
        <p:spPr>
          <a:xfrm>
            <a:off x="2031469" y="12386557"/>
            <a:ext cx="20321061" cy="622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lvl1pPr algn="just">
              <a:spcBef>
                <a:spcPts val="0"/>
              </a:spcBef>
              <a:defRPr i="1" sz="3000">
                <a:solidFill>
                  <a:srgbClr val="53697A"/>
                </a:solidFill>
                <a:latin typeface="Open Sans SemiBold"/>
                <a:ea typeface="Open Sans SemiBold"/>
                <a:cs typeface="Open Sans SemiBold"/>
                <a:sym typeface="Open Sans SemiBold"/>
              </a:defRPr>
            </a:lvl1pPr>
          </a:lstStyle>
          <a:p>
            <a:pPr/>
            <a:r>
              <a:t>Source : </a:t>
            </a:r>
          </a:p>
        </p:txBody>
      </p:sp>
      <p:sp>
        <p:nvSpPr>
          <p:cNvPr id="247" name="Livre ouvert"/>
          <p:cNvSpPr/>
          <p:nvPr/>
        </p:nvSpPr>
        <p:spPr>
          <a:xfrm>
            <a:off x="15967360" y="6043872"/>
            <a:ext cx="6502401" cy="602030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974" y="0"/>
                </a:moveTo>
                <a:lnTo>
                  <a:pt x="12381" y="2366"/>
                </a:lnTo>
                <a:lnTo>
                  <a:pt x="12373" y="2368"/>
                </a:lnTo>
                <a:cubicBezTo>
                  <a:pt x="11868" y="2611"/>
                  <a:pt x="11498" y="3043"/>
                  <a:pt x="11272" y="3649"/>
                </a:cubicBezTo>
                <a:cubicBezTo>
                  <a:pt x="11070" y="4192"/>
                  <a:pt x="11055" y="4701"/>
                  <a:pt x="11055" y="4845"/>
                </a:cubicBezTo>
                <a:lnTo>
                  <a:pt x="11055" y="5127"/>
                </a:lnTo>
                <a:lnTo>
                  <a:pt x="20346" y="1249"/>
                </a:lnTo>
                <a:lnTo>
                  <a:pt x="19907" y="1017"/>
                </a:lnTo>
                <a:lnTo>
                  <a:pt x="11770" y="4414"/>
                </a:lnTo>
                <a:cubicBezTo>
                  <a:pt x="12018" y="4052"/>
                  <a:pt x="12419" y="3735"/>
                  <a:pt x="12972" y="3468"/>
                </a:cubicBezTo>
                <a:lnTo>
                  <a:pt x="19369" y="735"/>
                </a:lnTo>
                <a:lnTo>
                  <a:pt x="18934" y="505"/>
                </a:lnTo>
                <a:lnTo>
                  <a:pt x="12837" y="3109"/>
                </a:lnTo>
                <a:lnTo>
                  <a:pt x="12830" y="3113"/>
                </a:lnTo>
                <a:cubicBezTo>
                  <a:pt x="12227" y="3403"/>
                  <a:pt x="11780" y="3756"/>
                  <a:pt x="11494" y="4167"/>
                </a:cubicBezTo>
                <a:cubicBezTo>
                  <a:pt x="11607" y="3668"/>
                  <a:pt x="11876" y="3033"/>
                  <a:pt x="12514" y="2723"/>
                </a:cubicBezTo>
                <a:lnTo>
                  <a:pt x="18411" y="230"/>
                </a:lnTo>
                <a:lnTo>
                  <a:pt x="17974" y="0"/>
                </a:lnTo>
                <a:close/>
                <a:moveTo>
                  <a:pt x="3633" y="2"/>
                </a:moveTo>
                <a:lnTo>
                  <a:pt x="3194" y="231"/>
                </a:lnTo>
                <a:lnTo>
                  <a:pt x="9084" y="2723"/>
                </a:lnTo>
                <a:cubicBezTo>
                  <a:pt x="9723" y="3033"/>
                  <a:pt x="9992" y="3668"/>
                  <a:pt x="10105" y="4167"/>
                </a:cubicBezTo>
                <a:cubicBezTo>
                  <a:pt x="9819" y="3756"/>
                  <a:pt x="9371" y="3403"/>
                  <a:pt x="8768" y="3113"/>
                </a:cubicBezTo>
                <a:lnTo>
                  <a:pt x="2670" y="507"/>
                </a:lnTo>
                <a:lnTo>
                  <a:pt x="2233" y="736"/>
                </a:lnTo>
                <a:lnTo>
                  <a:pt x="8627" y="3468"/>
                </a:lnTo>
                <a:cubicBezTo>
                  <a:pt x="9179" y="3735"/>
                  <a:pt x="9581" y="4051"/>
                  <a:pt x="9828" y="4414"/>
                </a:cubicBezTo>
                <a:lnTo>
                  <a:pt x="1694" y="1019"/>
                </a:lnTo>
                <a:lnTo>
                  <a:pt x="1254" y="1250"/>
                </a:lnTo>
                <a:lnTo>
                  <a:pt x="10544" y="5127"/>
                </a:lnTo>
                <a:lnTo>
                  <a:pt x="10544" y="4845"/>
                </a:lnTo>
                <a:cubicBezTo>
                  <a:pt x="10544" y="4701"/>
                  <a:pt x="10528" y="4192"/>
                  <a:pt x="10326" y="3649"/>
                </a:cubicBezTo>
                <a:cubicBezTo>
                  <a:pt x="10100" y="3043"/>
                  <a:pt x="9730" y="2611"/>
                  <a:pt x="9226" y="2368"/>
                </a:cubicBezTo>
                <a:lnTo>
                  <a:pt x="3633" y="2"/>
                </a:lnTo>
                <a:close/>
                <a:moveTo>
                  <a:pt x="0" y="1735"/>
                </a:moveTo>
                <a:lnTo>
                  <a:pt x="0" y="17289"/>
                </a:lnTo>
                <a:lnTo>
                  <a:pt x="8756" y="20993"/>
                </a:lnTo>
                <a:lnTo>
                  <a:pt x="8756" y="5441"/>
                </a:lnTo>
                <a:lnTo>
                  <a:pt x="0" y="1735"/>
                </a:lnTo>
                <a:close/>
                <a:moveTo>
                  <a:pt x="21600" y="1735"/>
                </a:moveTo>
                <a:lnTo>
                  <a:pt x="12844" y="5441"/>
                </a:lnTo>
                <a:lnTo>
                  <a:pt x="12844" y="20993"/>
                </a:lnTo>
                <a:lnTo>
                  <a:pt x="21600" y="17289"/>
                </a:lnTo>
                <a:lnTo>
                  <a:pt x="21600" y="1735"/>
                </a:lnTo>
                <a:close/>
                <a:moveTo>
                  <a:pt x="9325" y="5827"/>
                </a:moveTo>
                <a:lnTo>
                  <a:pt x="9325" y="21600"/>
                </a:lnTo>
                <a:lnTo>
                  <a:pt x="12275" y="21600"/>
                </a:lnTo>
                <a:lnTo>
                  <a:pt x="12275" y="5827"/>
                </a:lnTo>
                <a:lnTo>
                  <a:pt x="9325" y="5827"/>
                </a:lnTo>
                <a:close/>
              </a:path>
            </a:pathLst>
          </a:custGeom>
          <a:solidFill>
            <a:srgbClr val="CDAF70"/>
          </a:solidFill>
          <a:ln w="12700">
            <a:miter lim="400000"/>
          </a:ln>
        </p:spPr>
        <p:txBody>
          <a:bodyPr lIns="0" tIns="0" rIns="0" bIns="0" anchor="ctr"/>
          <a:lstStyle/>
          <a:p>
            <a:pPr algn="ctr">
              <a:spcBef>
                <a:spcPts val="0"/>
              </a:spcBef>
              <a:defRPr sz="3200">
                <a:solidFill>
                  <a:srgbClr val="FFFFFF"/>
                </a:solidFill>
                <a:latin typeface="+mn-lt"/>
                <a:ea typeface="+mn-ea"/>
                <a:cs typeface="+mn-cs"/>
                <a:sym typeface="Open Sans Medium"/>
              </a:defRPr>
            </a:pPr>
          </a:p>
        </p:txBody>
      </p:sp>
    </p:spTree>
  </p:cSld>
  <p:clrMapOvr>
    <a:masterClrMapping/>
  </p:clrMapOvr>
  <p:transition xmlns:p14="http://schemas.microsoft.com/office/powerpoint/2010/main" spd="med" advClick="1"/>
</p:sld>
</file>

<file path=ppt/slides/slide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1" name="Bon ben ça…"/>
          <p:cNvSpPr txBox="1"/>
          <p:nvPr/>
        </p:nvSpPr>
        <p:spPr>
          <a:xfrm>
            <a:off x="2031469" y="1386684"/>
            <a:ext cx="20321062" cy="3530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just">
              <a:spcBef>
                <a:spcPts val="0"/>
              </a:spcBef>
              <a:defRPr sz="6600">
                <a:solidFill>
                  <a:srgbClr val="53697A"/>
                </a:solidFill>
                <a:latin typeface="Open Sans Bold"/>
                <a:ea typeface="Open Sans Bold"/>
                <a:cs typeface="Open Sans Bold"/>
                <a:sym typeface="Open Sans Bold"/>
              </a:defRPr>
            </a:pPr>
            <a:r>
              <a:t>Bon ben ça</a:t>
            </a:r>
          </a:p>
          <a:p>
            <a:pPr algn="just">
              <a:spcBef>
                <a:spcPts val="0"/>
              </a:spcBef>
              <a:defRPr sz="6600">
                <a:solidFill>
                  <a:srgbClr val="53697A"/>
                </a:solidFill>
                <a:latin typeface="Open Sans Bold"/>
                <a:ea typeface="Open Sans Bold"/>
                <a:cs typeface="Open Sans Bold"/>
                <a:sym typeface="Open Sans Bold"/>
              </a:defRPr>
            </a:pPr>
            <a:r>
              <a:t>on sait pas trop</a:t>
            </a:r>
          </a:p>
          <a:p>
            <a:pPr algn="just">
              <a:spcBef>
                <a:spcPts val="0"/>
              </a:spcBef>
              <a:defRPr sz="6600">
                <a:solidFill>
                  <a:srgbClr val="53697A"/>
                </a:solidFill>
                <a:latin typeface="Open Sans Bold"/>
                <a:ea typeface="Open Sans Bold"/>
                <a:cs typeface="Open Sans Bold"/>
                <a:sym typeface="Open Sans Bold"/>
              </a:defRPr>
            </a:pPr>
            <a:r>
              <a:t>ce que sait</a:t>
            </a:r>
          </a:p>
        </p:txBody>
      </p:sp>
      <p:sp>
        <p:nvSpPr>
          <p:cNvPr id="252" name="Source :"/>
          <p:cNvSpPr txBox="1"/>
          <p:nvPr/>
        </p:nvSpPr>
        <p:spPr>
          <a:xfrm>
            <a:off x="2031469" y="12386557"/>
            <a:ext cx="20321061" cy="622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lvl1pPr algn="just">
              <a:spcBef>
                <a:spcPts val="0"/>
              </a:spcBef>
              <a:defRPr i="1" sz="3000">
                <a:solidFill>
                  <a:srgbClr val="53697A"/>
                </a:solidFill>
                <a:latin typeface="Open Sans SemiBold"/>
                <a:ea typeface="Open Sans SemiBold"/>
                <a:cs typeface="Open Sans SemiBold"/>
                <a:sym typeface="Open Sans SemiBold"/>
              </a:defRPr>
            </a:lvl1pPr>
          </a:lstStyle>
          <a:p>
            <a:pPr/>
            <a:r>
              <a:t>Source : </a:t>
            </a:r>
          </a:p>
        </p:txBody>
      </p:sp>
      <p:sp>
        <p:nvSpPr>
          <p:cNvPr id="253" name="Cellule"/>
          <p:cNvSpPr/>
          <p:nvPr/>
        </p:nvSpPr>
        <p:spPr>
          <a:xfrm>
            <a:off x="16013377" y="6331072"/>
            <a:ext cx="6502401" cy="5598452"/>
          </a:xfrm>
          <a:custGeom>
            <a:avLst/>
            <a:gdLst/>
            <a:ahLst/>
            <a:cxnLst>
              <a:cxn ang="0">
                <a:pos x="wd2" y="hd2"/>
              </a:cxn>
              <a:cxn ang="5400000">
                <a:pos x="wd2" y="hd2"/>
              </a:cxn>
              <a:cxn ang="10800000">
                <a:pos x="wd2" y="hd2"/>
              </a:cxn>
              <a:cxn ang="16200000">
                <a:pos x="wd2" y="hd2"/>
              </a:cxn>
            </a:cxnLst>
            <a:rect l="0" t="0" r="r" b="b"/>
            <a:pathLst>
              <a:path w="18077" h="20447" fill="norm" stroke="1" extrusionOk="0">
                <a:moveTo>
                  <a:pt x="7396" y="0"/>
                </a:moveTo>
                <a:cubicBezTo>
                  <a:pt x="5052" y="7"/>
                  <a:pt x="2793" y="897"/>
                  <a:pt x="1195" y="3057"/>
                </a:cubicBezTo>
                <a:cubicBezTo>
                  <a:pt x="-1982" y="7347"/>
                  <a:pt x="1566" y="18987"/>
                  <a:pt x="7244" y="20320"/>
                </a:cubicBezTo>
                <a:cubicBezTo>
                  <a:pt x="12639" y="21587"/>
                  <a:pt x="19618" y="13103"/>
                  <a:pt x="17775" y="6928"/>
                </a:cubicBezTo>
                <a:cubicBezTo>
                  <a:pt x="16660" y="3192"/>
                  <a:pt x="11872" y="-13"/>
                  <a:pt x="7396" y="0"/>
                </a:cubicBezTo>
                <a:close/>
                <a:moveTo>
                  <a:pt x="8634" y="1316"/>
                </a:moveTo>
                <a:cubicBezTo>
                  <a:pt x="8778" y="1316"/>
                  <a:pt x="8911" y="1449"/>
                  <a:pt x="8933" y="1635"/>
                </a:cubicBezTo>
                <a:cubicBezTo>
                  <a:pt x="8962" y="1874"/>
                  <a:pt x="8824" y="2079"/>
                  <a:pt x="8648" y="2079"/>
                </a:cubicBezTo>
                <a:cubicBezTo>
                  <a:pt x="7107" y="2079"/>
                  <a:pt x="5651" y="2882"/>
                  <a:pt x="4565" y="4237"/>
                </a:cubicBezTo>
                <a:cubicBezTo>
                  <a:pt x="4431" y="4405"/>
                  <a:pt x="4433" y="4687"/>
                  <a:pt x="4569" y="4852"/>
                </a:cubicBezTo>
                <a:cubicBezTo>
                  <a:pt x="4571" y="4854"/>
                  <a:pt x="4572" y="4855"/>
                  <a:pt x="4574" y="4857"/>
                </a:cubicBezTo>
                <a:cubicBezTo>
                  <a:pt x="4697" y="5006"/>
                  <a:pt x="4888" y="5006"/>
                  <a:pt x="5009" y="4853"/>
                </a:cubicBezTo>
                <a:cubicBezTo>
                  <a:pt x="5897" y="3739"/>
                  <a:pt x="7070" y="3040"/>
                  <a:pt x="8348" y="2946"/>
                </a:cubicBezTo>
                <a:cubicBezTo>
                  <a:pt x="8525" y="2930"/>
                  <a:pt x="8673" y="3131"/>
                  <a:pt x="8652" y="3372"/>
                </a:cubicBezTo>
                <a:cubicBezTo>
                  <a:pt x="8636" y="3562"/>
                  <a:pt x="8506" y="3697"/>
                  <a:pt x="8361" y="3708"/>
                </a:cubicBezTo>
                <a:cubicBezTo>
                  <a:pt x="7711" y="3760"/>
                  <a:pt x="7093" y="3989"/>
                  <a:pt x="6534" y="4360"/>
                </a:cubicBezTo>
                <a:cubicBezTo>
                  <a:pt x="6357" y="4478"/>
                  <a:pt x="6306" y="4780"/>
                  <a:pt x="6423" y="4991"/>
                </a:cubicBezTo>
                <a:cubicBezTo>
                  <a:pt x="6517" y="5161"/>
                  <a:pt x="6691" y="5212"/>
                  <a:pt x="6834" y="5117"/>
                </a:cubicBezTo>
                <a:cubicBezTo>
                  <a:pt x="6956" y="5036"/>
                  <a:pt x="7081" y="4964"/>
                  <a:pt x="7210" y="4900"/>
                </a:cubicBezTo>
                <a:cubicBezTo>
                  <a:pt x="7375" y="4817"/>
                  <a:pt x="7563" y="4945"/>
                  <a:pt x="7598" y="5184"/>
                </a:cubicBezTo>
                <a:cubicBezTo>
                  <a:pt x="7626" y="5372"/>
                  <a:pt x="7532" y="5553"/>
                  <a:pt x="7396" y="5622"/>
                </a:cubicBezTo>
                <a:cubicBezTo>
                  <a:pt x="6690" y="5982"/>
                  <a:pt x="6084" y="6648"/>
                  <a:pt x="5688" y="7502"/>
                </a:cubicBezTo>
                <a:cubicBezTo>
                  <a:pt x="5634" y="7620"/>
                  <a:pt x="5538" y="7685"/>
                  <a:pt x="5440" y="7685"/>
                </a:cubicBezTo>
                <a:cubicBezTo>
                  <a:pt x="5377" y="7685"/>
                  <a:pt x="5313" y="7659"/>
                  <a:pt x="5259" y="7602"/>
                </a:cubicBezTo>
                <a:cubicBezTo>
                  <a:pt x="5143" y="7482"/>
                  <a:pt x="5122" y="7257"/>
                  <a:pt x="5199" y="7092"/>
                </a:cubicBezTo>
                <a:cubicBezTo>
                  <a:pt x="5392" y="6679"/>
                  <a:pt x="5629" y="6305"/>
                  <a:pt x="5897" y="5978"/>
                </a:cubicBezTo>
                <a:cubicBezTo>
                  <a:pt x="6018" y="5831"/>
                  <a:pt x="6037" y="5587"/>
                  <a:pt x="5940" y="5412"/>
                </a:cubicBezTo>
                <a:lnTo>
                  <a:pt x="5938" y="5412"/>
                </a:lnTo>
                <a:cubicBezTo>
                  <a:pt x="5824" y="5206"/>
                  <a:pt x="5596" y="5174"/>
                  <a:pt x="5454" y="5347"/>
                </a:cubicBezTo>
                <a:cubicBezTo>
                  <a:pt x="5318" y="5512"/>
                  <a:pt x="5191" y="5686"/>
                  <a:pt x="5071" y="5872"/>
                </a:cubicBezTo>
                <a:cubicBezTo>
                  <a:pt x="5067" y="5879"/>
                  <a:pt x="5064" y="5886"/>
                  <a:pt x="5060" y="5893"/>
                </a:cubicBezTo>
                <a:cubicBezTo>
                  <a:pt x="5057" y="5897"/>
                  <a:pt x="5054" y="5901"/>
                  <a:pt x="5051" y="5906"/>
                </a:cubicBezTo>
                <a:cubicBezTo>
                  <a:pt x="4703" y="6452"/>
                  <a:pt x="4422" y="7080"/>
                  <a:pt x="4230" y="7776"/>
                </a:cubicBezTo>
                <a:cubicBezTo>
                  <a:pt x="4188" y="7932"/>
                  <a:pt x="4077" y="8029"/>
                  <a:pt x="3958" y="8029"/>
                </a:cubicBezTo>
                <a:cubicBezTo>
                  <a:pt x="3911" y="8029"/>
                  <a:pt x="3864" y="8013"/>
                  <a:pt x="3818" y="7981"/>
                </a:cubicBezTo>
                <a:cubicBezTo>
                  <a:pt x="3692" y="7891"/>
                  <a:pt x="3639" y="7683"/>
                  <a:pt x="3688" y="7505"/>
                </a:cubicBezTo>
                <a:cubicBezTo>
                  <a:pt x="3837" y="6967"/>
                  <a:pt x="4033" y="6462"/>
                  <a:pt x="4269" y="6000"/>
                </a:cubicBezTo>
                <a:cubicBezTo>
                  <a:pt x="4355" y="5831"/>
                  <a:pt x="4332" y="5606"/>
                  <a:pt x="4218" y="5468"/>
                </a:cubicBezTo>
                <a:cubicBezTo>
                  <a:pt x="4215" y="5465"/>
                  <a:pt x="4214" y="5461"/>
                  <a:pt x="4212" y="5458"/>
                </a:cubicBezTo>
                <a:cubicBezTo>
                  <a:pt x="4068" y="5284"/>
                  <a:pt x="3838" y="5317"/>
                  <a:pt x="3729" y="5531"/>
                </a:cubicBezTo>
                <a:cubicBezTo>
                  <a:pt x="3560" y="5860"/>
                  <a:pt x="3409" y="6208"/>
                  <a:pt x="3278" y="6574"/>
                </a:cubicBezTo>
                <a:cubicBezTo>
                  <a:pt x="3229" y="6712"/>
                  <a:pt x="3123" y="6795"/>
                  <a:pt x="3014" y="6795"/>
                </a:cubicBezTo>
                <a:cubicBezTo>
                  <a:pt x="2964" y="6795"/>
                  <a:pt x="2914" y="6777"/>
                  <a:pt x="2867" y="6741"/>
                </a:cubicBezTo>
                <a:cubicBezTo>
                  <a:pt x="2735" y="6640"/>
                  <a:pt x="2695" y="6410"/>
                  <a:pt x="2760" y="6229"/>
                </a:cubicBezTo>
                <a:cubicBezTo>
                  <a:pt x="3002" y="5553"/>
                  <a:pt x="3311" y="4936"/>
                  <a:pt x="3668" y="4378"/>
                </a:cubicBezTo>
                <a:cubicBezTo>
                  <a:pt x="3679" y="4354"/>
                  <a:pt x="3692" y="4331"/>
                  <a:pt x="3708" y="4310"/>
                </a:cubicBezTo>
                <a:cubicBezTo>
                  <a:pt x="3712" y="4304"/>
                  <a:pt x="3717" y="4299"/>
                  <a:pt x="3722" y="4293"/>
                </a:cubicBezTo>
                <a:cubicBezTo>
                  <a:pt x="4939" y="2443"/>
                  <a:pt x="6728" y="1321"/>
                  <a:pt x="8634" y="1316"/>
                </a:cubicBezTo>
                <a:close/>
                <a:moveTo>
                  <a:pt x="10655" y="3111"/>
                </a:moveTo>
                <a:cubicBezTo>
                  <a:pt x="10820" y="3110"/>
                  <a:pt x="11026" y="3172"/>
                  <a:pt x="11234" y="3295"/>
                </a:cubicBezTo>
                <a:cubicBezTo>
                  <a:pt x="11652" y="3539"/>
                  <a:pt x="11923" y="3938"/>
                  <a:pt x="11839" y="4185"/>
                </a:cubicBezTo>
                <a:cubicBezTo>
                  <a:pt x="11755" y="4433"/>
                  <a:pt x="11348" y="4434"/>
                  <a:pt x="10931" y="4189"/>
                </a:cubicBezTo>
                <a:cubicBezTo>
                  <a:pt x="10513" y="3944"/>
                  <a:pt x="10242" y="3545"/>
                  <a:pt x="10326" y="3298"/>
                </a:cubicBezTo>
                <a:cubicBezTo>
                  <a:pt x="10368" y="3175"/>
                  <a:pt x="10491" y="3112"/>
                  <a:pt x="10655" y="3111"/>
                </a:cubicBezTo>
                <a:close/>
                <a:moveTo>
                  <a:pt x="15410" y="5650"/>
                </a:moveTo>
                <a:cubicBezTo>
                  <a:pt x="15596" y="5670"/>
                  <a:pt x="15829" y="6027"/>
                  <a:pt x="15964" y="6522"/>
                </a:cubicBezTo>
                <a:cubicBezTo>
                  <a:pt x="16118" y="7088"/>
                  <a:pt x="16085" y="7620"/>
                  <a:pt x="15891" y="7711"/>
                </a:cubicBezTo>
                <a:cubicBezTo>
                  <a:pt x="15697" y="7803"/>
                  <a:pt x="15415" y="7416"/>
                  <a:pt x="15261" y="6850"/>
                </a:cubicBezTo>
                <a:cubicBezTo>
                  <a:pt x="15107" y="6284"/>
                  <a:pt x="15139" y="5752"/>
                  <a:pt x="15333" y="5661"/>
                </a:cubicBezTo>
                <a:cubicBezTo>
                  <a:pt x="15357" y="5649"/>
                  <a:pt x="15384" y="5647"/>
                  <a:pt x="15410" y="5650"/>
                </a:cubicBezTo>
                <a:close/>
                <a:moveTo>
                  <a:pt x="11290" y="5956"/>
                </a:moveTo>
                <a:cubicBezTo>
                  <a:pt x="11358" y="5965"/>
                  <a:pt x="11425" y="6005"/>
                  <a:pt x="11476" y="6071"/>
                </a:cubicBezTo>
                <a:cubicBezTo>
                  <a:pt x="12259" y="7078"/>
                  <a:pt x="12690" y="8423"/>
                  <a:pt x="12690" y="9862"/>
                </a:cubicBezTo>
                <a:cubicBezTo>
                  <a:pt x="12690" y="10225"/>
                  <a:pt x="12662" y="10581"/>
                  <a:pt x="12608" y="10928"/>
                </a:cubicBezTo>
                <a:cubicBezTo>
                  <a:pt x="12580" y="11103"/>
                  <a:pt x="12661" y="11276"/>
                  <a:pt x="12791" y="11330"/>
                </a:cubicBezTo>
                <a:lnTo>
                  <a:pt x="12894" y="11373"/>
                </a:lnTo>
                <a:cubicBezTo>
                  <a:pt x="13047" y="11436"/>
                  <a:pt x="13209" y="11314"/>
                  <a:pt x="13242" y="11108"/>
                </a:cubicBezTo>
                <a:cubicBezTo>
                  <a:pt x="13306" y="10702"/>
                  <a:pt x="13341" y="10285"/>
                  <a:pt x="13341" y="9862"/>
                </a:cubicBezTo>
                <a:cubicBezTo>
                  <a:pt x="13341" y="9103"/>
                  <a:pt x="13236" y="8361"/>
                  <a:pt x="13030" y="7658"/>
                </a:cubicBezTo>
                <a:cubicBezTo>
                  <a:pt x="12938" y="7344"/>
                  <a:pt x="12827" y="7039"/>
                  <a:pt x="12697" y="6748"/>
                </a:cubicBezTo>
                <a:cubicBezTo>
                  <a:pt x="12607" y="6549"/>
                  <a:pt x="12671" y="6287"/>
                  <a:pt x="12842" y="6199"/>
                </a:cubicBezTo>
                <a:cubicBezTo>
                  <a:pt x="12976" y="6130"/>
                  <a:pt x="13130" y="6212"/>
                  <a:pt x="13202" y="6375"/>
                </a:cubicBezTo>
                <a:cubicBezTo>
                  <a:pt x="13346" y="6698"/>
                  <a:pt x="13471" y="7037"/>
                  <a:pt x="13572" y="7385"/>
                </a:cubicBezTo>
                <a:cubicBezTo>
                  <a:pt x="13804" y="8176"/>
                  <a:pt x="13921" y="9009"/>
                  <a:pt x="13921" y="9862"/>
                </a:cubicBezTo>
                <a:cubicBezTo>
                  <a:pt x="13921" y="9863"/>
                  <a:pt x="13921" y="9865"/>
                  <a:pt x="13921" y="9866"/>
                </a:cubicBezTo>
                <a:cubicBezTo>
                  <a:pt x="13921" y="10043"/>
                  <a:pt x="14013" y="10197"/>
                  <a:pt x="14146" y="10226"/>
                </a:cubicBezTo>
                <a:lnTo>
                  <a:pt x="14258" y="10250"/>
                </a:lnTo>
                <a:cubicBezTo>
                  <a:pt x="14420" y="10286"/>
                  <a:pt x="14571" y="10122"/>
                  <a:pt x="14573" y="9905"/>
                </a:cubicBezTo>
                <a:cubicBezTo>
                  <a:pt x="14573" y="9891"/>
                  <a:pt x="14573" y="9877"/>
                  <a:pt x="14573" y="9862"/>
                </a:cubicBezTo>
                <a:cubicBezTo>
                  <a:pt x="14573" y="9631"/>
                  <a:pt x="14729" y="9448"/>
                  <a:pt x="14910" y="9486"/>
                </a:cubicBezTo>
                <a:cubicBezTo>
                  <a:pt x="15052" y="9515"/>
                  <a:pt x="15154" y="9690"/>
                  <a:pt x="15153" y="9879"/>
                </a:cubicBezTo>
                <a:cubicBezTo>
                  <a:pt x="15153" y="10186"/>
                  <a:pt x="15138" y="10493"/>
                  <a:pt x="15112" y="10796"/>
                </a:cubicBezTo>
                <a:cubicBezTo>
                  <a:pt x="15112" y="10805"/>
                  <a:pt x="15113" y="10814"/>
                  <a:pt x="15112" y="10824"/>
                </a:cubicBezTo>
                <a:cubicBezTo>
                  <a:pt x="15112" y="10829"/>
                  <a:pt x="15109" y="10834"/>
                  <a:pt x="15108" y="10839"/>
                </a:cubicBezTo>
                <a:cubicBezTo>
                  <a:pt x="14928" y="12876"/>
                  <a:pt x="14191" y="14784"/>
                  <a:pt x="13023" y="16182"/>
                </a:cubicBezTo>
                <a:cubicBezTo>
                  <a:pt x="12967" y="16248"/>
                  <a:pt x="12898" y="16280"/>
                  <a:pt x="12828" y="16280"/>
                </a:cubicBezTo>
                <a:cubicBezTo>
                  <a:pt x="12744" y="16280"/>
                  <a:pt x="12661" y="16234"/>
                  <a:pt x="12603" y="16141"/>
                </a:cubicBezTo>
                <a:cubicBezTo>
                  <a:pt x="12503" y="15979"/>
                  <a:pt x="12532" y="15740"/>
                  <a:pt x="12649" y="15599"/>
                </a:cubicBezTo>
                <a:cubicBezTo>
                  <a:pt x="13570" y="14488"/>
                  <a:pt x="14196" y="13028"/>
                  <a:pt x="14448" y="11445"/>
                </a:cubicBezTo>
                <a:cubicBezTo>
                  <a:pt x="14480" y="11246"/>
                  <a:pt x="14381" y="11050"/>
                  <a:pt x="14228" y="11017"/>
                </a:cubicBezTo>
                <a:lnTo>
                  <a:pt x="14119" y="10993"/>
                </a:lnTo>
                <a:cubicBezTo>
                  <a:pt x="13978" y="10962"/>
                  <a:pt x="13841" y="11079"/>
                  <a:pt x="13811" y="11264"/>
                </a:cubicBezTo>
                <a:cubicBezTo>
                  <a:pt x="13768" y="11535"/>
                  <a:pt x="13713" y="11803"/>
                  <a:pt x="13646" y="12065"/>
                </a:cubicBezTo>
                <a:cubicBezTo>
                  <a:pt x="13645" y="12072"/>
                  <a:pt x="13645" y="12078"/>
                  <a:pt x="13643" y="12084"/>
                </a:cubicBezTo>
                <a:cubicBezTo>
                  <a:pt x="13641" y="12091"/>
                  <a:pt x="13638" y="12096"/>
                  <a:pt x="13636" y="12102"/>
                </a:cubicBezTo>
                <a:cubicBezTo>
                  <a:pt x="13479" y="12704"/>
                  <a:pt x="13261" y="13278"/>
                  <a:pt x="12979" y="13810"/>
                </a:cubicBezTo>
                <a:cubicBezTo>
                  <a:pt x="12923" y="13916"/>
                  <a:pt x="12832" y="13973"/>
                  <a:pt x="12740" y="13973"/>
                </a:cubicBezTo>
                <a:cubicBezTo>
                  <a:pt x="12675" y="13973"/>
                  <a:pt x="12609" y="13945"/>
                  <a:pt x="12554" y="13884"/>
                </a:cubicBezTo>
                <a:cubicBezTo>
                  <a:pt x="12435" y="13753"/>
                  <a:pt x="12428" y="13517"/>
                  <a:pt x="12516" y="13350"/>
                </a:cubicBezTo>
                <a:cubicBezTo>
                  <a:pt x="12644" y="13105"/>
                  <a:pt x="12758" y="12851"/>
                  <a:pt x="12856" y="12589"/>
                </a:cubicBezTo>
                <a:cubicBezTo>
                  <a:pt x="12930" y="12393"/>
                  <a:pt x="12852" y="12155"/>
                  <a:pt x="12694" y="12089"/>
                </a:cubicBezTo>
                <a:lnTo>
                  <a:pt x="12591" y="12047"/>
                </a:lnTo>
                <a:cubicBezTo>
                  <a:pt x="12465" y="11995"/>
                  <a:pt x="12328" y="12068"/>
                  <a:pt x="12270" y="12223"/>
                </a:cubicBezTo>
                <a:cubicBezTo>
                  <a:pt x="12010" y="12912"/>
                  <a:pt x="11635" y="13526"/>
                  <a:pt x="11161" y="14021"/>
                </a:cubicBezTo>
                <a:cubicBezTo>
                  <a:pt x="11108" y="14077"/>
                  <a:pt x="11043" y="14105"/>
                  <a:pt x="10980" y="14105"/>
                </a:cubicBezTo>
                <a:cubicBezTo>
                  <a:pt x="10877" y="14105"/>
                  <a:pt x="10776" y="14033"/>
                  <a:pt x="10722" y="13897"/>
                </a:cubicBezTo>
                <a:cubicBezTo>
                  <a:pt x="10655" y="13731"/>
                  <a:pt x="10702" y="13528"/>
                  <a:pt x="10813" y="13411"/>
                </a:cubicBezTo>
                <a:cubicBezTo>
                  <a:pt x="11326" y="12870"/>
                  <a:pt x="11703" y="12164"/>
                  <a:pt x="11914" y="11375"/>
                </a:cubicBezTo>
                <a:cubicBezTo>
                  <a:pt x="11915" y="11372"/>
                  <a:pt x="11915" y="11370"/>
                  <a:pt x="11915" y="11367"/>
                </a:cubicBezTo>
                <a:cubicBezTo>
                  <a:pt x="11916" y="11364"/>
                  <a:pt x="11917" y="11360"/>
                  <a:pt x="11918" y="11356"/>
                </a:cubicBezTo>
                <a:cubicBezTo>
                  <a:pt x="12043" y="10883"/>
                  <a:pt x="12109" y="10379"/>
                  <a:pt x="12109" y="9862"/>
                </a:cubicBezTo>
                <a:cubicBezTo>
                  <a:pt x="12109" y="8625"/>
                  <a:pt x="11737" y="7469"/>
                  <a:pt x="11062" y="6605"/>
                </a:cubicBezTo>
                <a:cubicBezTo>
                  <a:pt x="10936" y="6444"/>
                  <a:pt x="10946" y="6171"/>
                  <a:pt x="11093" y="6026"/>
                </a:cubicBezTo>
                <a:cubicBezTo>
                  <a:pt x="11151" y="5970"/>
                  <a:pt x="11221" y="5947"/>
                  <a:pt x="11290" y="5956"/>
                </a:cubicBezTo>
                <a:close/>
                <a:moveTo>
                  <a:pt x="8648" y="6652"/>
                </a:moveTo>
                <a:cubicBezTo>
                  <a:pt x="9998" y="6652"/>
                  <a:pt x="11092" y="8089"/>
                  <a:pt x="11092" y="9862"/>
                </a:cubicBezTo>
                <a:cubicBezTo>
                  <a:pt x="11092" y="11636"/>
                  <a:pt x="9998" y="13075"/>
                  <a:pt x="8648" y="13075"/>
                </a:cubicBezTo>
                <a:cubicBezTo>
                  <a:pt x="7298" y="13075"/>
                  <a:pt x="6202" y="11636"/>
                  <a:pt x="6202" y="9862"/>
                </a:cubicBezTo>
                <a:cubicBezTo>
                  <a:pt x="6202" y="8089"/>
                  <a:pt x="7298" y="6652"/>
                  <a:pt x="8648" y="6652"/>
                </a:cubicBezTo>
                <a:close/>
                <a:moveTo>
                  <a:pt x="9217" y="8105"/>
                </a:moveTo>
                <a:cubicBezTo>
                  <a:pt x="8745" y="8105"/>
                  <a:pt x="8364" y="8608"/>
                  <a:pt x="8364" y="9228"/>
                </a:cubicBezTo>
                <a:cubicBezTo>
                  <a:pt x="8364" y="9847"/>
                  <a:pt x="8745" y="10349"/>
                  <a:pt x="9217" y="10349"/>
                </a:cubicBezTo>
                <a:cubicBezTo>
                  <a:pt x="9689" y="10349"/>
                  <a:pt x="10072" y="9847"/>
                  <a:pt x="10072" y="9228"/>
                </a:cubicBezTo>
                <a:cubicBezTo>
                  <a:pt x="10072" y="8608"/>
                  <a:pt x="9689" y="8105"/>
                  <a:pt x="9217" y="8105"/>
                </a:cubicBezTo>
                <a:close/>
                <a:moveTo>
                  <a:pt x="1858" y="8467"/>
                </a:moveTo>
                <a:cubicBezTo>
                  <a:pt x="2060" y="8410"/>
                  <a:pt x="2300" y="8839"/>
                  <a:pt x="2397" y="9426"/>
                </a:cubicBezTo>
                <a:cubicBezTo>
                  <a:pt x="2493" y="10014"/>
                  <a:pt x="2407" y="10537"/>
                  <a:pt x="2206" y="10594"/>
                </a:cubicBezTo>
                <a:cubicBezTo>
                  <a:pt x="2005" y="10651"/>
                  <a:pt x="1764" y="10222"/>
                  <a:pt x="1668" y="9634"/>
                </a:cubicBezTo>
                <a:cubicBezTo>
                  <a:pt x="1572" y="9047"/>
                  <a:pt x="1657" y="8524"/>
                  <a:pt x="1858" y="8467"/>
                </a:cubicBezTo>
                <a:close/>
                <a:moveTo>
                  <a:pt x="4938" y="10016"/>
                </a:moveTo>
                <a:cubicBezTo>
                  <a:pt x="5084" y="10028"/>
                  <a:pt x="5192" y="10194"/>
                  <a:pt x="5208" y="10384"/>
                </a:cubicBezTo>
                <a:cubicBezTo>
                  <a:pt x="5385" y="12432"/>
                  <a:pt x="6588" y="14062"/>
                  <a:pt x="8141" y="14361"/>
                </a:cubicBezTo>
                <a:cubicBezTo>
                  <a:pt x="8279" y="14388"/>
                  <a:pt x="8395" y="14527"/>
                  <a:pt x="8405" y="14710"/>
                </a:cubicBezTo>
                <a:cubicBezTo>
                  <a:pt x="8418" y="14943"/>
                  <a:pt x="8280" y="15124"/>
                  <a:pt x="8117" y="15124"/>
                </a:cubicBezTo>
                <a:cubicBezTo>
                  <a:pt x="8103" y="15124"/>
                  <a:pt x="8090" y="15123"/>
                  <a:pt x="8076" y="15120"/>
                </a:cubicBezTo>
                <a:cubicBezTo>
                  <a:pt x="6965" y="14913"/>
                  <a:pt x="6009" y="14122"/>
                  <a:pt x="5383" y="12993"/>
                </a:cubicBezTo>
                <a:cubicBezTo>
                  <a:pt x="5294" y="12833"/>
                  <a:pt x="5132" y="12776"/>
                  <a:pt x="4993" y="12856"/>
                </a:cubicBezTo>
                <a:cubicBezTo>
                  <a:pt x="4806" y="12964"/>
                  <a:pt x="4738" y="13272"/>
                  <a:pt x="4859" y="13489"/>
                </a:cubicBezTo>
                <a:cubicBezTo>
                  <a:pt x="5722" y="15038"/>
                  <a:pt x="7110" y="16021"/>
                  <a:pt x="8628" y="16029"/>
                </a:cubicBezTo>
                <a:cubicBezTo>
                  <a:pt x="8773" y="16030"/>
                  <a:pt x="8909" y="16156"/>
                  <a:pt x="8933" y="16345"/>
                </a:cubicBezTo>
                <a:cubicBezTo>
                  <a:pt x="8964" y="16584"/>
                  <a:pt x="8825" y="16790"/>
                  <a:pt x="8648" y="16790"/>
                </a:cubicBezTo>
                <a:cubicBezTo>
                  <a:pt x="7929" y="16790"/>
                  <a:pt x="7237" y="16594"/>
                  <a:pt x="6602" y="16239"/>
                </a:cubicBezTo>
                <a:cubicBezTo>
                  <a:pt x="6438" y="16147"/>
                  <a:pt x="6247" y="16249"/>
                  <a:pt x="6178" y="16465"/>
                </a:cubicBezTo>
                <a:lnTo>
                  <a:pt x="6176" y="16478"/>
                </a:lnTo>
                <a:cubicBezTo>
                  <a:pt x="6106" y="16696"/>
                  <a:pt x="6185" y="16945"/>
                  <a:pt x="6351" y="17037"/>
                </a:cubicBezTo>
                <a:cubicBezTo>
                  <a:pt x="6675" y="17217"/>
                  <a:pt x="7012" y="17360"/>
                  <a:pt x="7361" y="17462"/>
                </a:cubicBezTo>
                <a:cubicBezTo>
                  <a:pt x="7508" y="17505"/>
                  <a:pt x="7623" y="17676"/>
                  <a:pt x="7610" y="17872"/>
                </a:cubicBezTo>
                <a:cubicBezTo>
                  <a:pt x="7595" y="18077"/>
                  <a:pt x="7465" y="18221"/>
                  <a:pt x="7320" y="18221"/>
                </a:cubicBezTo>
                <a:cubicBezTo>
                  <a:pt x="7299" y="18221"/>
                  <a:pt x="7279" y="18218"/>
                  <a:pt x="7258" y="18212"/>
                </a:cubicBezTo>
                <a:cubicBezTo>
                  <a:pt x="6665" y="18042"/>
                  <a:pt x="6102" y="17763"/>
                  <a:pt x="5577" y="17392"/>
                </a:cubicBezTo>
                <a:cubicBezTo>
                  <a:pt x="5575" y="17391"/>
                  <a:pt x="5573" y="17391"/>
                  <a:pt x="5571" y="17390"/>
                </a:cubicBezTo>
                <a:cubicBezTo>
                  <a:pt x="5552" y="17379"/>
                  <a:pt x="5534" y="17366"/>
                  <a:pt x="5517" y="17351"/>
                </a:cubicBezTo>
                <a:cubicBezTo>
                  <a:pt x="4892" y="16899"/>
                  <a:pt x="4323" y="16313"/>
                  <a:pt x="3832" y="15603"/>
                </a:cubicBezTo>
                <a:cubicBezTo>
                  <a:pt x="3713" y="15431"/>
                  <a:pt x="3736" y="15157"/>
                  <a:pt x="3891" y="15025"/>
                </a:cubicBezTo>
                <a:cubicBezTo>
                  <a:pt x="4013" y="14922"/>
                  <a:pt x="4176" y="14968"/>
                  <a:pt x="4274" y="15109"/>
                </a:cubicBezTo>
                <a:cubicBezTo>
                  <a:pt x="4559" y="15518"/>
                  <a:pt x="4873" y="15879"/>
                  <a:pt x="5209" y="16195"/>
                </a:cubicBezTo>
                <a:cubicBezTo>
                  <a:pt x="5378" y="16353"/>
                  <a:pt x="5615" y="16262"/>
                  <a:pt x="5695" y="16011"/>
                </a:cubicBezTo>
                <a:lnTo>
                  <a:pt x="5697" y="16005"/>
                </a:lnTo>
                <a:cubicBezTo>
                  <a:pt x="5754" y="15825"/>
                  <a:pt x="5712" y="15614"/>
                  <a:pt x="5591" y="15500"/>
                </a:cubicBezTo>
                <a:cubicBezTo>
                  <a:pt x="4925" y="14876"/>
                  <a:pt x="4372" y="14049"/>
                  <a:pt x="3983" y="13080"/>
                </a:cubicBezTo>
                <a:cubicBezTo>
                  <a:pt x="3976" y="13065"/>
                  <a:pt x="3966" y="13051"/>
                  <a:pt x="3961" y="13034"/>
                </a:cubicBezTo>
                <a:cubicBezTo>
                  <a:pt x="3958" y="13026"/>
                  <a:pt x="3957" y="13018"/>
                  <a:pt x="3955" y="13010"/>
                </a:cubicBezTo>
                <a:cubicBezTo>
                  <a:pt x="3797" y="12606"/>
                  <a:pt x="3664" y="12179"/>
                  <a:pt x="3568" y="11729"/>
                </a:cubicBezTo>
                <a:cubicBezTo>
                  <a:pt x="3520" y="11506"/>
                  <a:pt x="3635" y="11273"/>
                  <a:pt x="3819" y="11247"/>
                </a:cubicBezTo>
                <a:cubicBezTo>
                  <a:pt x="3964" y="11226"/>
                  <a:pt x="4093" y="11365"/>
                  <a:pt x="4133" y="11549"/>
                </a:cubicBezTo>
                <a:cubicBezTo>
                  <a:pt x="4164" y="11691"/>
                  <a:pt x="4199" y="11830"/>
                  <a:pt x="4237" y="11967"/>
                </a:cubicBezTo>
                <a:cubicBezTo>
                  <a:pt x="4302" y="12197"/>
                  <a:pt x="4503" y="12305"/>
                  <a:pt x="4674" y="12206"/>
                </a:cubicBezTo>
                <a:cubicBezTo>
                  <a:pt x="4831" y="12116"/>
                  <a:pt x="4906" y="11883"/>
                  <a:pt x="4848" y="11672"/>
                </a:cubicBezTo>
                <a:cubicBezTo>
                  <a:pt x="4739" y="11280"/>
                  <a:pt x="4664" y="10867"/>
                  <a:pt x="4629" y="10438"/>
                </a:cubicBezTo>
                <a:cubicBezTo>
                  <a:pt x="4610" y="10207"/>
                  <a:pt x="4753" y="10002"/>
                  <a:pt x="4938" y="10016"/>
                </a:cubicBezTo>
                <a:close/>
                <a:moveTo>
                  <a:pt x="10904" y="17039"/>
                </a:moveTo>
                <a:cubicBezTo>
                  <a:pt x="11206" y="17007"/>
                  <a:pt x="11442" y="17101"/>
                  <a:pt x="11483" y="17297"/>
                </a:cubicBezTo>
                <a:cubicBezTo>
                  <a:pt x="11538" y="17558"/>
                  <a:pt x="11225" y="17900"/>
                  <a:pt x="10784" y="18060"/>
                </a:cubicBezTo>
                <a:cubicBezTo>
                  <a:pt x="10343" y="18220"/>
                  <a:pt x="9942" y="18139"/>
                  <a:pt x="9887" y="17878"/>
                </a:cubicBezTo>
                <a:cubicBezTo>
                  <a:pt x="9832" y="17617"/>
                  <a:pt x="10144" y="17275"/>
                  <a:pt x="10585" y="17115"/>
                </a:cubicBezTo>
                <a:cubicBezTo>
                  <a:pt x="10695" y="17075"/>
                  <a:pt x="10803" y="17050"/>
                  <a:pt x="10904" y="17039"/>
                </a:cubicBezTo>
                <a:close/>
              </a:path>
            </a:pathLst>
          </a:custGeom>
          <a:solidFill>
            <a:srgbClr val="CDAF70"/>
          </a:solidFill>
          <a:ln w="12700">
            <a:miter lim="400000"/>
          </a:ln>
        </p:spPr>
        <p:txBody>
          <a:bodyPr lIns="0" tIns="0" rIns="0" bIns="0" anchor="ctr"/>
          <a:lstStyle/>
          <a:p>
            <a:pPr algn="ctr">
              <a:spcBef>
                <a:spcPts val="0"/>
              </a:spcBef>
              <a:defRPr sz="3200">
                <a:solidFill>
                  <a:srgbClr val="FFFFFF"/>
                </a:solidFill>
                <a:latin typeface="+mn-lt"/>
                <a:ea typeface="+mn-ea"/>
                <a:cs typeface="+mn-cs"/>
                <a:sym typeface="Open Sans Medium"/>
              </a:defRPr>
            </a:pPr>
          </a:p>
        </p:txBody>
      </p:sp>
    </p:spTree>
  </p:cSld>
  <p:clrMapOvr>
    <a:masterClrMapping/>
  </p:clrMapOvr>
  <p:transition xmlns:p14="http://schemas.microsoft.com/office/powerpoint/2010/main" spd="med" advClick="1"/>
</p:sld>
</file>

<file path=ppt/slides/slide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7" name="Là on va parler…"/>
          <p:cNvSpPr txBox="1"/>
          <p:nvPr/>
        </p:nvSpPr>
        <p:spPr>
          <a:xfrm>
            <a:off x="2031469" y="1386684"/>
            <a:ext cx="20321062" cy="2387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just">
              <a:spcBef>
                <a:spcPts val="0"/>
              </a:spcBef>
              <a:defRPr sz="6600">
                <a:solidFill>
                  <a:srgbClr val="53697A"/>
                </a:solidFill>
                <a:latin typeface="Open Sans Bold"/>
                <a:ea typeface="Open Sans Bold"/>
                <a:cs typeface="Open Sans Bold"/>
                <a:sym typeface="Open Sans Bold"/>
              </a:defRPr>
            </a:pPr>
            <a:r>
              <a:t>Là on va parler</a:t>
            </a:r>
          </a:p>
          <a:p>
            <a:pPr algn="just">
              <a:spcBef>
                <a:spcPts val="0"/>
              </a:spcBef>
              <a:defRPr sz="6600">
                <a:solidFill>
                  <a:srgbClr val="53697A"/>
                </a:solidFill>
                <a:latin typeface="Open Sans Bold"/>
                <a:ea typeface="Open Sans Bold"/>
                <a:cs typeface="Open Sans Bold"/>
                <a:sym typeface="Open Sans Bold"/>
              </a:defRPr>
            </a:pPr>
            <a:r>
              <a:t>des gamins</a:t>
            </a:r>
          </a:p>
        </p:txBody>
      </p:sp>
      <p:sp>
        <p:nvSpPr>
          <p:cNvPr id="258" name="Source :"/>
          <p:cNvSpPr txBox="1"/>
          <p:nvPr/>
        </p:nvSpPr>
        <p:spPr>
          <a:xfrm>
            <a:off x="2031469" y="12386557"/>
            <a:ext cx="20321061" cy="622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lvl1pPr algn="just">
              <a:spcBef>
                <a:spcPts val="0"/>
              </a:spcBef>
              <a:defRPr i="1" sz="3000">
                <a:solidFill>
                  <a:srgbClr val="53697A"/>
                </a:solidFill>
                <a:latin typeface="Open Sans SemiBold"/>
                <a:ea typeface="Open Sans SemiBold"/>
                <a:cs typeface="Open Sans SemiBold"/>
                <a:sym typeface="Open Sans SemiBold"/>
              </a:defRPr>
            </a:lvl1pPr>
          </a:lstStyle>
          <a:p>
            <a:pPr/>
            <a:r>
              <a:t>Source : </a:t>
            </a:r>
          </a:p>
        </p:txBody>
      </p:sp>
      <p:sp>
        <p:nvSpPr>
          <p:cNvPr id="259" name="Ours en peluche"/>
          <p:cNvSpPr/>
          <p:nvPr/>
        </p:nvSpPr>
        <p:spPr>
          <a:xfrm>
            <a:off x="17886331" y="5579042"/>
            <a:ext cx="5011145" cy="6927583"/>
          </a:xfrm>
          <a:custGeom>
            <a:avLst/>
            <a:gdLst/>
            <a:ahLst/>
            <a:cxnLst>
              <a:cxn ang="0">
                <a:pos x="wd2" y="hd2"/>
              </a:cxn>
              <a:cxn ang="5400000">
                <a:pos x="wd2" y="hd2"/>
              </a:cxn>
              <a:cxn ang="10800000">
                <a:pos x="wd2" y="hd2"/>
              </a:cxn>
              <a:cxn ang="16200000">
                <a:pos x="wd2" y="hd2"/>
              </a:cxn>
            </a:cxnLst>
            <a:rect l="0" t="0" r="r" b="b"/>
            <a:pathLst>
              <a:path w="21457" h="21384" fill="norm" stroke="1" extrusionOk="0">
                <a:moveTo>
                  <a:pt x="4958" y="7"/>
                </a:moveTo>
                <a:cubicBezTo>
                  <a:pt x="4325" y="-31"/>
                  <a:pt x="3713" y="104"/>
                  <a:pt x="3269" y="424"/>
                </a:cubicBezTo>
                <a:cubicBezTo>
                  <a:pt x="2382" y="1058"/>
                  <a:pt x="2515" y="2189"/>
                  <a:pt x="3565" y="2946"/>
                </a:cubicBezTo>
                <a:cubicBezTo>
                  <a:pt x="3764" y="3090"/>
                  <a:pt x="3978" y="3206"/>
                  <a:pt x="4207" y="3302"/>
                </a:cubicBezTo>
                <a:cubicBezTo>
                  <a:pt x="4296" y="3334"/>
                  <a:pt x="4341" y="3410"/>
                  <a:pt x="4311" y="3479"/>
                </a:cubicBezTo>
                <a:cubicBezTo>
                  <a:pt x="4193" y="3783"/>
                  <a:pt x="4126" y="4097"/>
                  <a:pt x="4126" y="4422"/>
                </a:cubicBezTo>
                <a:cubicBezTo>
                  <a:pt x="4126" y="5525"/>
                  <a:pt x="4859" y="6527"/>
                  <a:pt x="6042" y="7252"/>
                </a:cubicBezTo>
                <a:cubicBezTo>
                  <a:pt x="6116" y="7300"/>
                  <a:pt x="6092" y="7396"/>
                  <a:pt x="5989" y="7412"/>
                </a:cubicBezTo>
                <a:cubicBezTo>
                  <a:pt x="5671" y="7471"/>
                  <a:pt x="5384" y="7594"/>
                  <a:pt x="5148" y="7770"/>
                </a:cubicBezTo>
                <a:lnTo>
                  <a:pt x="600" y="11235"/>
                </a:lnTo>
                <a:cubicBezTo>
                  <a:pt x="141" y="11582"/>
                  <a:pt x="-74" y="12061"/>
                  <a:pt x="22" y="12546"/>
                </a:cubicBezTo>
                <a:cubicBezTo>
                  <a:pt x="163" y="13277"/>
                  <a:pt x="1012" y="13847"/>
                  <a:pt x="2033" y="13901"/>
                </a:cubicBezTo>
                <a:cubicBezTo>
                  <a:pt x="2839" y="13943"/>
                  <a:pt x="3556" y="13671"/>
                  <a:pt x="3985" y="13239"/>
                </a:cubicBezTo>
                <a:cubicBezTo>
                  <a:pt x="4044" y="13175"/>
                  <a:pt x="4179" y="13201"/>
                  <a:pt x="4193" y="13276"/>
                </a:cubicBezTo>
                <a:cubicBezTo>
                  <a:pt x="4289" y="13793"/>
                  <a:pt x="4489" y="14289"/>
                  <a:pt x="4785" y="14742"/>
                </a:cubicBezTo>
                <a:cubicBezTo>
                  <a:pt x="4859" y="14849"/>
                  <a:pt x="4865" y="14972"/>
                  <a:pt x="4806" y="15084"/>
                </a:cubicBezTo>
                <a:lnTo>
                  <a:pt x="2980" y="18655"/>
                </a:lnTo>
                <a:cubicBezTo>
                  <a:pt x="2440" y="19705"/>
                  <a:pt x="3187" y="20868"/>
                  <a:pt x="4644" y="21257"/>
                </a:cubicBezTo>
                <a:cubicBezTo>
                  <a:pt x="4962" y="21343"/>
                  <a:pt x="5287" y="21384"/>
                  <a:pt x="5612" y="21384"/>
                </a:cubicBezTo>
                <a:cubicBezTo>
                  <a:pt x="6758" y="21384"/>
                  <a:pt x="7832" y="20879"/>
                  <a:pt x="8254" y="20058"/>
                </a:cubicBezTo>
                <a:lnTo>
                  <a:pt x="9488" y="17642"/>
                </a:lnTo>
                <a:cubicBezTo>
                  <a:pt x="9539" y="17546"/>
                  <a:pt x="9673" y="17488"/>
                  <a:pt x="9813" y="17504"/>
                </a:cubicBezTo>
                <a:cubicBezTo>
                  <a:pt x="10117" y="17536"/>
                  <a:pt x="10420" y="17552"/>
                  <a:pt x="10731" y="17552"/>
                </a:cubicBezTo>
                <a:cubicBezTo>
                  <a:pt x="11041" y="17552"/>
                  <a:pt x="11343" y="17536"/>
                  <a:pt x="11646" y="17504"/>
                </a:cubicBezTo>
                <a:cubicBezTo>
                  <a:pt x="11786" y="17488"/>
                  <a:pt x="11920" y="17546"/>
                  <a:pt x="11972" y="17642"/>
                </a:cubicBezTo>
                <a:lnTo>
                  <a:pt x="13208" y="20058"/>
                </a:lnTo>
                <a:cubicBezTo>
                  <a:pt x="13630" y="20879"/>
                  <a:pt x="14701" y="21384"/>
                  <a:pt x="15847" y="21384"/>
                </a:cubicBezTo>
                <a:cubicBezTo>
                  <a:pt x="16165" y="21384"/>
                  <a:pt x="16497" y="21343"/>
                  <a:pt x="16815" y="21257"/>
                </a:cubicBezTo>
                <a:cubicBezTo>
                  <a:pt x="18272" y="20868"/>
                  <a:pt x="19019" y="19705"/>
                  <a:pt x="18479" y="18655"/>
                </a:cubicBezTo>
                <a:lnTo>
                  <a:pt x="16654" y="15084"/>
                </a:lnTo>
                <a:cubicBezTo>
                  <a:pt x="16602" y="14972"/>
                  <a:pt x="16608" y="14849"/>
                  <a:pt x="16674" y="14742"/>
                </a:cubicBezTo>
                <a:cubicBezTo>
                  <a:pt x="16963" y="14289"/>
                  <a:pt x="17170" y="13793"/>
                  <a:pt x="17266" y="13276"/>
                </a:cubicBezTo>
                <a:cubicBezTo>
                  <a:pt x="17281" y="13201"/>
                  <a:pt x="17415" y="13175"/>
                  <a:pt x="17474" y="13239"/>
                </a:cubicBezTo>
                <a:cubicBezTo>
                  <a:pt x="17903" y="13671"/>
                  <a:pt x="18621" y="13943"/>
                  <a:pt x="19427" y="13901"/>
                </a:cubicBezTo>
                <a:cubicBezTo>
                  <a:pt x="20447" y="13847"/>
                  <a:pt x="21297" y="13277"/>
                  <a:pt x="21437" y="12546"/>
                </a:cubicBezTo>
                <a:cubicBezTo>
                  <a:pt x="21526" y="12061"/>
                  <a:pt x="21312" y="11582"/>
                  <a:pt x="20846" y="11235"/>
                </a:cubicBezTo>
                <a:lnTo>
                  <a:pt x="16298" y="7770"/>
                </a:lnTo>
                <a:cubicBezTo>
                  <a:pt x="16069" y="7589"/>
                  <a:pt x="15772" y="7465"/>
                  <a:pt x="15454" y="7412"/>
                </a:cubicBezTo>
                <a:cubicBezTo>
                  <a:pt x="15351" y="7396"/>
                  <a:pt x="15322" y="7300"/>
                  <a:pt x="15403" y="7252"/>
                </a:cubicBezTo>
                <a:cubicBezTo>
                  <a:pt x="16587" y="6527"/>
                  <a:pt x="17319" y="5525"/>
                  <a:pt x="17319" y="4422"/>
                </a:cubicBezTo>
                <a:cubicBezTo>
                  <a:pt x="17319" y="4097"/>
                  <a:pt x="17253" y="3783"/>
                  <a:pt x="17134" y="3479"/>
                </a:cubicBezTo>
                <a:cubicBezTo>
                  <a:pt x="17112" y="3415"/>
                  <a:pt x="17150" y="3340"/>
                  <a:pt x="17238" y="3302"/>
                </a:cubicBezTo>
                <a:cubicBezTo>
                  <a:pt x="17468" y="3206"/>
                  <a:pt x="17681" y="3090"/>
                  <a:pt x="17881" y="2946"/>
                </a:cubicBezTo>
                <a:cubicBezTo>
                  <a:pt x="18931" y="2194"/>
                  <a:pt x="19064" y="1063"/>
                  <a:pt x="18177" y="424"/>
                </a:cubicBezTo>
                <a:cubicBezTo>
                  <a:pt x="17297" y="-216"/>
                  <a:pt x="15728" y="-120"/>
                  <a:pt x="14678" y="637"/>
                </a:cubicBezTo>
                <a:cubicBezTo>
                  <a:pt x="14560" y="728"/>
                  <a:pt x="14450" y="818"/>
                  <a:pt x="14354" y="913"/>
                </a:cubicBezTo>
                <a:cubicBezTo>
                  <a:pt x="14295" y="972"/>
                  <a:pt x="14175" y="994"/>
                  <a:pt x="14079" y="962"/>
                </a:cubicBezTo>
                <a:cubicBezTo>
                  <a:pt x="13096" y="605"/>
                  <a:pt x="11949" y="402"/>
                  <a:pt x="10722" y="402"/>
                </a:cubicBezTo>
                <a:cubicBezTo>
                  <a:pt x="9494" y="402"/>
                  <a:pt x="8350" y="610"/>
                  <a:pt x="7366" y="962"/>
                </a:cubicBezTo>
                <a:cubicBezTo>
                  <a:pt x="7270" y="999"/>
                  <a:pt x="7158" y="977"/>
                  <a:pt x="7091" y="913"/>
                </a:cubicBezTo>
                <a:cubicBezTo>
                  <a:pt x="6995" y="818"/>
                  <a:pt x="6884" y="722"/>
                  <a:pt x="6765" y="637"/>
                </a:cubicBezTo>
                <a:cubicBezTo>
                  <a:pt x="6244" y="258"/>
                  <a:pt x="5591" y="46"/>
                  <a:pt x="4958" y="7"/>
                </a:cubicBezTo>
                <a:close/>
                <a:moveTo>
                  <a:pt x="8822" y="3479"/>
                </a:moveTo>
                <a:cubicBezTo>
                  <a:pt x="9155" y="3479"/>
                  <a:pt x="9421" y="3671"/>
                  <a:pt x="9421" y="3910"/>
                </a:cubicBezTo>
                <a:cubicBezTo>
                  <a:pt x="9421" y="4150"/>
                  <a:pt x="9155" y="4342"/>
                  <a:pt x="8822" y="4342"/>
                </a:cubicBezTo>
                <a:cubicBezTo>
                  <a:pt x="8489" y="4342"/>
                  <a:pt x="8224" y="4150"/>
                  <a:pt x="8224" y="3910"/>
                </a:cubicBezTo>
                <a:cubicBezTo>
                  <a:pt x="8224" y="3671"/>
                  <a:pt x="8489" y="3479"/>
                  <a:pt x="8822" y="3479"/>
                </a:cubicBezTo>
                <a:close/>
                <a:moveTo>
                  <a:pt x="12637" y="3479"/>
                </a:moveTo>
                <a:cubicBezTo>
                  <a:pt x="12970" y="3479"/>
                  <a:pt x="13236" y="3671"/>
                  <a:pt x="13236" y="3910"/>
                </a:cubicBezTo>
                <a:cubicBezTo>
                  <a:pt x="13236" y="4150"/>
                  <a:pt x="12970" y="4342"/>
                  <a:pt x="12637" y="4342"/>
                </a:cubicBezTo>
                <a:cubicBezTo>
                  <a:pt x="12305" y="4342"/>
                  <a:pt x="12039" y="4150"/>
                  <a:pt x="12039" y="3910"/>
                </a:cubicBezTo>
                <a:cubicBezTo>
                  <a:pt x="12039" y="3671"/>
                  <a:pt x="12305" y="3479"/>
                  <a:pt x="12637" y="3479"/>
                </a:cubicBezTo>
                <a:close/>
                <a:moveTo>
                  <a:pt x="10731" y="4444"/>
                </a:moveTo>
                <a:cubicBezTo>
                  <a:pt x="12114" y="4444"/>
                  <a:pt x="13236" y="5126"/>
                  <a:pt x="13236" y="5968"/>
                </a:cubicBezTo>
                <a:cubicBezTo>
                  <a:pt x="13236" y="6810"/>
                  <a:pt x="12114" y="7492"/>
                  <a:pt x="10731" y="7492"/>
                </a:cubicBezTo>
                <a:cubicBezTo>
                  <a:pt x="9348" y="7492"/>
                  <a:pt x="8224" y="6810"/>
                  <a:pt x="8224" y="5968"/>
                </a:cubicBezTo>
                <a:cubicBezTo>
                  <a:pt x="8224" y="5126"/>
                  <a:pt x="9348" y="4444"/>
                  <a:pt x="10731" y="4444"/>
                </a:cubicBezTo>
                <a:close/>
                <a:moveTo>
                  <a:pt x="9843" y="5248"/>
                </a:moveTo>
                <a:cubicBezTo>
                  <a:pt x="9511" y="5248"/>
                  <a:pt x="9346" y="5536"/>
                  <a:pt x="9575" y="5706"/>
                </a:cubicBezTo>
                <a:lnTo>
                  <a:pt x="10278" y="6213"/>
                </a:lnTo>
                <a:cubicBezTo>
                  <a:pt x="10522" y="6389"/>
                  <a:pt x="10923" y="6389"/>
                  <a:pt x="11175" y="6213"/>
                </a:cubicBezTo>
                <a:lnTo>
                  <a:pt x="11877" y="5706"/>
                </a:lnTo>
                <a:cubicBezTo>
                  <a:pt x="12114" y="5536"/>
                  <a:pt x="11951" y="5248"/>
                  <a:pt x="11618" y="5248"/>
                </a:cubicBezTo>
                <a:lnTo>
                  <a:pt x="9843" y="5248"/>
                </a:lnTo>
                <a:close/>
              </a:path>
            </a:pathLst>
          </a:custGeom>
          <a:solidFill>
            <a:srgbClr val="CDAF70"/>
          </a:solidFill>
          <a:ln w="12700">
            <a:miter lim="400000"/>
          </a:ln>
        </p:spPr>
        <p:txBody>
          <a:bodyPr lIns="0" tIns="0" rIns="0" bIns="0" anchor="ctr"/>
          <a:lstStyle/>
          <a:p>
            <a:pPr algn="ctr">
              <a:spcBef>
                <a:spcPts val="0"/>
              </a:spcBef>
              <a:defRPr sz="3200">
                <a:solidFill>
                  <a:srgbClr val="FFFFFF"/>
                </a:solidFill>
                <a:latin typeface="+mn-lt"/>
                <a:ea typeface="+mn-ea"/>
                <a:cs typeface="+mn-cs"/>
                <a:sym typeface="Open Sans Medium"/>
              </a:defRPr>
            </a:pPr>
          </a:p>
        </p:txBody>
      </p:sp>
    </p:spTree>
  </p:cSld>
  <p:clrMapOvr>
    <a:masterClrMapping/>
  </p:clrMapOvr>
  <p:transition xmlns:p14="http://schemas.microsoft.com/office/powerpoint/2010/main" spd="med" advClick="1"/>
</p:sld>
</file>

<file path=ppt/slides/slide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3" name="Là on annonce…"/>
          <p:cNvSpPr txBox="1"/>
          <p:nvPr/>
        </p:nvSpPr>
        <p:spPr>
          <a:xfrm>
            <a:off x="2031469" y="1386684"/>
            <a:ext cx="20321062" cy="3530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just">
              <a:spcBef>
                <a:spcPts val="0"/>
              </a:spcBef>
              <a:defRPr sz="6600">
                <a:solidFill>
                  <a:srgbClr val="53697A"/>
                </a:solidFill>
                <a:latin typeface="Open Sans Bold"/>
                <a:ea typeface="Open Sans Bold"/>
                <a:cs typeface="Open Sans Bold"/>
                <a:sym typeface="Open Sans Bold"/>
              </a:defRPr>
            </a:pPr>
            <a:r>
              <a:t>Là on annonce</a:t>
            </a:r>
          </a:p>
          <a:p>
            <a:pPr algn="just">
              <a:spcBef>
                <a:spcPts val="0"/>
              </a:spcBef>
              <a:defRPr sz="6600">
                <a:solidFill>
                  <a:srgbClr val="53697A"/>
                </a:solidFill>
                <a:latin typeface="Open Sans Bold"/>
                <a:ea typeface="Open Sans Bold"/>
                <a:cs typeface="Open Sans Bold"/>
                <a:sym typeface="Open Sans Bold"/>
              </a:defRPr>
            </a:pPr>
            <a:r>
              <a:t>qu’on va regarder</a:t>
            </a:r>
          </a:p>
          <a:p>
            <a:pPr algn="just">
              <a:spcBef>
                <a:spcPts val="0"/>
              </a:spcBef>
              <a:defRPr sz="6600">
                <a:solidFill>
                  <a:srgbClr val="53697A"/>
                </a:solidFill>
                <a:latin typeface="Open Sans Bold"/>
                <a:ea typeface="Open Sans Bold"/>
                <a:cs typeface="Open Sans Bold"/>
                <a:sym typeface="Open Sans Bold"/>
              </a:defRPr>
            </a:pPr>
            <a:r>
              <a:t>une vidéo</a:t>
            </a:r>
          </a:p>
        </p:txBody>
      </p:sp>
      <p:sp>
        <p:nvSpPr>
          <p:cNvPr id="264" name="Source :"/>
          <p:cNvSpPr txBox="1"/>
          <p:nvPr/>
        </p:nvSpPr>
        <p:spPr>
          <a:xfrm>
            <a:off x="2031469" y="12386557"/>
            <a:ext cx="20321061" cy="622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lvl1pPr algn="just">
              <a:spcBef>
                <a:spcPts val="0"/>
              </a:spcBef>
              <a:defRPr i="1" sz="3000">
                <a:solidFill>
                  <a:srgbClr val="53697A"/>
                </a:solidFill>
                <a:latin typeface="Open Sans SemiBold"/>
                <a:ea typeface="Open Sans SemiBold"/>
                <a:cs typeface="Open Sans SemiBold"/>
                <a:sym typeface="Open Sans SemiBold"/>
              </a:defRPr>
            </a:lvl1pPr>
          </a:lstStyle>
          <a:p>
            <a:pPr/>
            <a:r>
              <a:t>Source : </a:t>
            </a:r>
          </a:p>
        </p:txBody>
      </p:sp>
      <p:sp>
        <p:nvSpPr>
          <p:cNvPr id="265" name="Clap de tournage"/>
          <p:cNvSpPr/>
          <p:nvPr/>
        </p:nvSpPr>
        <p:spPr>
          <a:xfrm>
            <a:off x="15967360" y="5258626"/>
            <a:ext cx="6502401" cy="678658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670" y="0"/>
                </a:moveTo>
                <a:lnTo>
                  <a:pt x="0" y="5292"/>
                </a:lnTo>
                <a:lnTo>
                  <a:pt x="867" y="8314"/>
                </a:lnTo>
                <a:lnTo>
                  <a:pt x="867" y="10773"/>
                </a:lnTo>
                <a:lnTo>
                  <a:pt x="867" y="19877"/>
                </a:lnTo>
                <a:cubicBezTo>
                  <a:pt x="867" y="20829"/>
                  <a:pt x="1671" y="21600"/>
                  <a:pt x="2665" y="21600"/>
                </a:cubicBezTo>
                <a:lnTo>
                  <a:pt x="19693" y="21600"/>
                </a:lnTo>
                <a:cubicBezTo>
                  <a:pt x="20686" y="21600"/>
                  <a:pt x="21491" y="20829"/>
                  <a:pt x="21491" y="19877"/>
                </a:cubicBezTo>
                <a:lnTo>
                  <a:pt x="21491" y="7871"/>
                </a:lnTo>
                <a:lnTo>
                  <a:pt x="4430" y="7871"/>
                </a:lnTo>
                <a:lnTo>
                  <a:pt x="4280" y="7675"/>
                </a:lnTo>
                <a:lnTo>
                  <a:pt x="21600" y="3242"/>
                </a:lnTo>
                <a:lnTo>
                  <a:pt x="20670" y="0"/>
                </a:lnTo>
                <a:close/>
                <a:moveTo>
                  <a:pt x="18009" y="1164"/>
                </a:moveTo>
                <a:lnTo>
                  <a:pt x="20332" y="3009"/>
                </a:lnTo>
                <a:lnTo>
                  <a:pt x="18100" y="3581"/>
                </a:lnTo>
                <a:lnTo>
                  <a:pt x="15779" y="1736"/>
                </a:lnTo>
                <a:lnTo>
                  <a:pt x="18009" y="1164"/>
                </a:lnTo>
                <a:close/>
                <a:moveTo>
                  <a:pt x="13616" y="2290"/>
                </a:moveTo>
                <a:lnTo>
                  <a:pt x="15938" y="4134"/>
                </a:lnTo>
                <a:lnTo>
                  <a:pt x="13708" y="4706"/>
                </a:lnTo>
                <a:lnTo>
                  <a:pt x="11385" y="2862"/>
                </a:lnTo>
                <a:lnTo>
                  <a:pt x="13616" y="2290"/>
                </a:lnTo>
                <a:close/>
                <a:moveTo>
                  <a:pt x="9222" y="3417"/>
                </a:moveTo>
                <a:lnTo>
                  <a:pt x="11545" y="5262"/>
                </a:lnTo>
                <a:lnTo>
                  <a:pt x="9314" y="5834"/>
                </a:lnTo>
                <a:lnTo>
                  <a:pt x="6992" y="3989"/>
                </a:lnTo>
                <a:lnTo>
                  <a:pt x="9222" y="3417"/>
                </a:lnTo>
                <a:close/>
                <a:moveTo>
                  <a:pt x="4829" y="4543"/>
                </a:moveTo>
                <a:lnTo>
                  <a:pt x="7151" y="6387"/>
                </a:lnTo>
                <a:lnTo>
                  <a:pt x="4921" y="6959"/>
                </a:lnTo>
                <a:lnTo>
                  <a:pt x="2600" y="5115"/>
                </a:lnTo>
                <a:lnTo>
                  <a:pt x="4829" y="4543"/>
                </a:lnTo>
                <a:close/>
                <a:moveTo>
                  <a:pt x="1582" y="6411"/>
                </a:moveTo>
                <a:cubicBezTo>
                  <a:pt x="1803" y="6411"/>
                  <a:pt x="1981" y="6582"/>
                  <a:pt x="1981" y="6794"/>
                </a:cubicBezTo>
                <a:cubicBezTo>
                  <a:pt x="1981" y="7006"/>
                  <a:pt x="1803" y="7179"/>
                  <a:pt x="1582" y="7179"/>
                </a:cubicBezTo>
                <a:cubicBezTo>
                  <a:pt x="1360" y="7179"/>
                  <a:pt x="1180" y="7006"/>
                  <a:pt x="1180" y="6794"/>
                </a:cubicBezTo>
                <a:cubicBezTo>
                  <a:pt x="1180" y="6582"/>
                  <a:pt x="1360" y="6411"/>
                  <a:pt x="1582" y="6411"/>
                </a:cubicBezTo>
                <a:close/>
                <a:moveTo>
                  <a:pt x="4847" y="8417"/>
                </a:moveTo>
                <a:lnTo>
                  <a:pt x="6592" y="10773"/>
                </a:lnTo>
                <a:lnTo>
                  <a:pt x="4847" y="10773"/>
                </a:lnTo>
                <a:lnTo>
                  <a:pt x="4847" y="8417"/>
                </a:lnTo>
                <a:close/>
                <a:moveTo>
                  <a:pt x="7086" y="8417"/>
                </a:moveTo>
                <a:lnTo>
                  <a:pt x="9395" y="8417"/>
                </a:lnTo>
                <a:lnTo>
                  <a:pt x="11140" y="10773"/>
                </a:lnTo>
                <a:lnTo>
                  <a:pt x="8831" y="10773"/>
                </a:lnTo>
                <a:lnTo>
                  <a:pt x="7086" y="8417"/>
                </a:lnTo>
                <a:close/>
                <a:moveTo>
                  <a:pt x="11633" y="8417"/>
                </a:moveTo>
                <a:lnTo>
                  <a:pt x="13942" y="8417"/>
                </a:lnTo>
                <a:lnTo>
                  <a:pt x="15687" y="10773"/>
                </a:lnTo>
                <a:lnTo>
                  <a:pt x="13378" y="10773"/>
                </a:lnTo>
                <a:lnTo>
                  <a:pt x="11633" y="8417"/>
                </a:lnTo>
                <a:close/>
                <a:moveTo>
                  <a:pt x="16181" y="8417"/>
                </a:moveTo>
                <a:lnTo>
                  <a:pt x="18490" y="8417"/>
                </a:lnTo>
                <a:lnTo>
                  <a:pt x="20235" y="10773"/>
                </a:lnTo>
                <a:lnTo>
                  <a:pt x="17926" y="10773"/>
                </a:lnTo>
                <a:lnTo>
                  <a:pt x="16181" y="8417"/>
                </a:lnTo>
                <a:close/>
                <a:moveTo>
                  <a:pt x="1932" y="9052"/>
                </a:moveTo>
                <a:cubicBezTo>
                  <a:pt x="2203" y="9012"/>
                  <a:pt x="2433" y="9233"/>
                  <a:pt x="2392" y="9492"/>
                </a:cubicBezTo>
                <a:cubicBezTo>
                  <a:pt x="2366" y="9654"/>
                  <a:pt x="2228" y="9786"/>
                  <a:pt x="2059" y="9811"/>
                </a:cubicBezTo>
                <a:cubicBezTo>
                  <a:pt x="1788" y="9851"/>
                  <a:pt x="1558" y="9630"/>
                  <a:pt x="1599" y="9371"/>
                </a:cubicBezTo>
                <a:cubicBezTo>
                  <a:pt x="1625" y="9209"/>
                  <a:pt x="1763" y="9077"/>
                  <a:pt x="1932" y="9052"/>
                </a:cubicBezTo>
                <a:close/>
                <a:moveTo>
                  <a:pt x="3766" y="9052"/>
                </a:moveTo>
                <a:cubicBezTo>
                  <a:pt x="4036" y="9012"/>
                  <a:pt x="4267" y="9233"/>
                  <a:pt x="4225" y="9492"/>
                </a:cubicBezTo>
                <a:cubicBezTo>
                  <a:pt x="4199" y="9654"/>
                  <a:pt x="4061" y="9786"/>
                  <a:pt x="3892" y="9811"/>
                </a:cubicBezTo>
                <a:cubicBezTo>
                  <a:pt x="3622" y="9851"/>
                  <a:pt x="3391" y="9630"/>
                  <a:pt x="3433" y="9371"/>
                </a:cubicBezTo>
                <a:cubicBezTo>
                  <a:pt x="3458" y="9209"/>
                  <a:pt x="3597" y="9077"/>
                  <a:pt x="3766" y="9052"/>
                </a:cubicBezTo>
                <a:close/>
                <a:moveTo>
                  <a:pt x="2513" y="13900"/>
                </a:moveTo>
                <a:lnTo>
                  <a:pt x="19911" y="13900"/>
                </a:lnTo>
                <a:lnTo>
                  <a:pt x="19911" y="14399"/>
                </a:lnTo>
                <a:lnTo>
                  <a:pt x="2513" y="14399"/>
                </a:lnTo>
                <a:lnTo>
                  <a:pt x="2513" y="13900"/>
                </a:lnTo>
                <a:close/>
                <a:moveTo>
                  <a:pt x="2513" y="17423"/>
                </a:moveTo>
                <a:lnTo>
                  <a:pt x="19911" y="17423"/>
                </a:lnTo>
                <a:lnTo>
                  <a:pt x="19911" y="17923"/>
                </a:lnTo>
                <a:lnTo>
                  <a:pt x="2513" y="17923"/>
                </a:lnTo>
                <a:lnTo>
                  <a:pt x="2513" y="17423"/>
                </a:lnTo>
                <a:close/>
              </a:path>
            </a:pathLst>
          </a:custGeom>
          <a:solidFill>
            <a:srgbClr val="CDAF70"/>
          </a:solidFill>
          <a:ln w="12700">
            <a:miter lim="400000"/>
          </a:ln>
        </p:spPr>
        <p:txBody>
          <a:bodyPr lIns="0" tIns="0" rIns="0" bIns="0" anchor="ctr"/>
          <a:lstStyle/>
          <a:p>
            <a:pPr algn="ctr">
              <a:spcBef>
                <a:spcPts val="0"/>
              </a:spcBef>
              <a:defRPr sz="3200">
                <a:solidFill>
                  <a:srgbClr val="FFFFFF"/>
                </a:solidFill>
                <a:latin typeface="+mn-lt"/>
                <a:ea typeface="+mn-ea"/>
                <a:cs typeface="+mn-cs"/>
                <a:sym typeface="Open Sans Medium"/>
              </a:defRPr>
            </a:pPr>
          </a:p>
        </p:txBody>
      </p:sp>
    </p:spTree>
  </p:cSld>
  <p:clrMapOvr>
    <a:masterClrMapping/>
  </p:clrMapOvr>
  <p:transition xmlns:p14="http://schemas.microsoft.com/office/powerpoint/2010/main" spd="med" advClick="1"/>
</p:sld>
</file>

<file path=ppt/slides/slide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9" name="Là on annonce…"/>
          <p:cNvSpPr txBox="1"/>
          <p:nvPr/>
        </p:nvSpPr>
        <p:spPr>
          <a:xfrm>
            <a:off x="2031469" y="1386684"/>
            <a:ext cx="20321062" cy="3530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just">
              <a:spcBef>
                <a:spcPts val="0"/>
              </a:spcBef>
              <a:defRPr sz="6600">
                <a:solidFill>
                  <a:srgbClr val="53697A"/>
                </a:solidFill>
                <a:latin typeface="Open Sans Bold"/>
                <a:ea typeface="Open Sans Bold"/>
                <a:cs typeface="Open Sans Bold"/>
                <a:sym typeface="Open Sans Bold"/>
              </a:defRPr>
            </a:pPr>
            <a:r>
              <a:t>Là on annonce </a:t>
            </a:r>
          </a:p>
          <a:p>
            <a:pPr algn="just">
              <a:spcBef>
                <a:spcPts val="0"/>
              </a:spcBef>
              <a:defRPr sz="6600">
                <a:solidFill>
                  <a:srgbClr val="53697A"/>
                </a:solidFill>
                <a:latin typeface="Open Sans Bold"/>
                <a:ea typeface="Open Sans Bold"/>
                <a:cs typeface="Open Sans Bold"/>
                <a:sym typeface="Open Sans Bold"/>
              </a:defRPr>
            </a:pPr>
            <a:r>
              <a:t>un truc important</a:t>
            </a:r>
          </a:p>
          <a:p>
            <a:pPr algn="just">
              <a:spcBef>
                <a:spcPts val="0"/>
              </a:spcBef>
              <a:defRPr sz="6600">
                <a:solidFill>
                  <a:srgbClr val="53697A"/>
                </a:solidFill>
                <a:latin typeface="Open Sans Bold"/>
                <a:ea typeface="Open Sans Bold"/>
                <a:cs typeface="Open Sans Bold"/>
                <a:sym typeface="Open Sans Bold"/>
              </a:defRPr>
            </a:pPr>
            <a:r>
              <a:t>(qu’on se le dise)</a:t>
            </a:r>
          </a:p>
        </p:txBody>
      </p:sp>
      <p:sp>
        <p:nvSpPr>
          <p:cNvPr id="270" name="Source :"/>
          <p:cNvSpPr txBox="1"/>
          <p:nvPr/>
        </p:nvSpPr>
        <p:spPr>
          <a:xfrm>
            <a:off x="2031469" y="12386557"/>
            <a:ext cx="20321061" cy="622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lvl1pPr algn="just">
              <a:spcBef>
                <a:spcPts val="0"/>
              </a:spcBef>
              <a:defRPr i="1" sz="3000">
                <a:solidFill>
                  <a:srgbClr val="53697A"/>
                </a:solidFill>
                <a:latin typeface="Open Sans SemiBold"/>
                <a:ea typeface="Open Sans SemiBold"/>
                <a:cs typeface="Open Sans SemiBold"/>
                <a:sym typeface="Open Sans SemiBold"/>
              </a:defRPr>
            </a:lvl1pPr>
          </a:lstStyle>
          <a:p>
            <a:pPr/>
            <a:r>
              <a:t>Source : </a:t>
            </a:r>
          </a:p>
        </p:txBody>
      </p:sp>
      <p:sp>
        <p:nvSpPr>
          <p:cNvPr id="271" name="Porte-voix"/>
          <p:cNvSpPr/>
          <p:nvPr/>
        </p:nvSpPr>
        <p:spPr>
          <a:xfrm rot="19800000">
            <a:off x="15250199" y="7407567"/>
            <a:ext cx="7758656" cy="393024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788" y="0"/>
                </a:moveTo>
                <a:lnTo>
                  <a:pt x="1296" y="8342"/>
                </a:lnTo>
                <a:lnTo>
                  <a:pt x="1296" y="7965"/>
                </a:lnTo>
                <a:cubicBezTo>
                  <a:pt x="1296" y="7822"/>
                  <a:pt x="1235" y="7702"/>
                  <a:pt x="1163" y="7702"/>
                </a:cubicBezTo>
                <a:lnTo>
                  <a:pt x="132" y="7702"/>
                </a:lnTo>
                <a:cubicBezTo>
                  <a:pt x="59" y="7702"/>
                  <a:pt x="0" y="7822"/>
                  <a:pt x="0" y="7965"/>
                </a:cubicBezTo>
                <a:lnTo>
                  <a:pt x="0" y="13572"/>
                </a:lnTo>
                <a:cubicBezTo>
                  <a:pt x="0" y="13715"/>
                  <a:pt x="59" y="13831"/>
                  <a:pt x="132" y="13831"/>
                </a:cubicBezTo>
                <a:lnTo>
                  <a:pt x="1163" y="13831"/>
                </a:lnTo>
                <a:cubicBezTo>
                  <a:pt x="1235" y="13831"/>
                  <a:pt x="1296" y="13715"/>
                  <a:pt x="1296" y="13572"/>
                </a:cubicBezTo>
                <a:lnTo>
                  <a:pt x="1296" y="13258"/>
                </a:lnTo>
                <a:lnTo>
                  <a:pt x="4868" y="14871"/>
                </a:lnTo>
                <a:cubicBezTo>
                  <a:pt x="4831" y="15727"/>
                  <a:pt x="4856" y="17088"/>
                  <a:pt x="5246" y="18369"/>
                </a:cubicBezTo>
                <a:cubicBezTo>
                  <a:pt x="5666" y="19743"/>
                  <a:pt x="6385" y="20665"/>
                  <a:pt x="7391" y="21110"/>
                </a:cubicBezTo>
                <a:cubicBezTo>
                  <a:pt x="7411" y="21118"/>
                  <a:pt x="7709" y="21237"/>
                  <a:pt x="8130" y="21237"/>
                </a:cubicBezTo>
                <a:cubicBezTo>
                  <a:pt x="8379" y="21237"/>
                  <a:pt x="8670" y="21198"/>
                  <a:pt x="8972" y="21067"/>
                </a:cubicBezTo>
                <a:cubicBezTo>
                  <a:pt x="9689" y="20757"/>
                  <a:pt x="10583" y="19899"/>
                  <a:pt x="10999" y="17636"/>
                </a:cubicBezTo>
                <a:lnTo>
                  <a:pt x="19788" y="21600"/>
                </a:lnTo>
                <a:cubicBezTo>
                  <a:pt x="19788" y="21600"/>
                  <a:pt x="21349" y="19032"/>
                  <a:pt x="21600" y="10803"/>
                </a:cubicBezTo>
                <a:lnTo>
                  <a:pt x="21360" y="10800"/>
                </a:lnTo>
                <a:lnTo>
                  <a:pt x="21600" y="10797"/>
                </a:lnTo>
                <a:cubicBezTo>
                  <a:pt x="21349" y="2568"/>
                  <a:pt x="19788" y="0"/>
                  <a:pt x="19788" y="0"/>
                </a:cubicBezTo>
                <a:close/>
                <a:moveTo>
                  <a:pt x="5884" y="15327"/>
                </a:moveTo>
                <a:lnTo>
                  <a:pt x="9983" y="17176"/>
                </a:lnTo>
                <a:cubicBezTo>
                  <a:pt x="9401" y="19745"/>
                  <a:pt x="7796" y="19199"/>
                  <a:pt x="7607" y="19125"/>
                </a:cubicBezTo>
                <a:cubicBezTo>
                  <a:pt x="6898" y="18811"/>
                  <a:pt x="6403" y="18209"/>
                  <a:pt x="6132" y="17336"/>
                </a:cubicBezTo>
                <a:cubicBezTo>
                  <a:pt x="5918" y="16643"/>
                  <a:pt x="5877" y="15882"/>
                  <a:pt x="5884" y="15327"/>
                </a:cubicBezTo>
                <a:close/>
              </a:path>
            </a:pathLst>
          </a:custGeom>
          <a:solidFill>
            <a:srgbClr val="CDAF70"/>
          </a:solidFill>
          <a:ln w="12700">
            <a:miter lim="400000"/>
          </a:ln>
        </p:spPr>
        <p:txBody>
          <a:bodyPr lIns="0" tIns="0" rIns="0" bIns="0" anchor="ctr"/>
          <a:lstStyle/>
          <a:p>
            <a:pPr algn="ctr">
              <a:spcBef>
                <a:spcPts val="0"/>
              </a:spcBef>
              <a:defRPr sz="3200">
                <a:solidFill>
                  <a:srgbClr val="FFFFFF"/>
                </a:solidFill>
                <a:latin typeface="+mn-lt"/>
                <a:ea typeface="+mn-ea"/>
                <a:cs typeface="+mn-cs"/>
                <a:sym typeface="Open Sans Medium"/>
              </a:defRPr>
            </a:pPr>
          </a:p>
        </p:txBody>
      </p:sp>
    </p:spTree>
  </p:cSld>
  <p:clrMapOvr>
    <a:masterClrMapping/>
  </p:clrMapOvr>
  <p:transition xmlns:p14="http://schemas.microsoft.com/office/powerpoint/2010/main" spd="med" advClick="1"/>
</p:sld>
</file>

<file path=ppt/slides/slide4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5" name="Ça c’est pour annoncer…"/>
          <p:cNvSpPr txBox="1"/>
          <p:nvPr/>
        </p:nvSpPr>
        <p:spPr>
          <a:xfrm>
            <a:off x="2031469" y="1386684"/>
            <a:ext cx="20321062" cy="3530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just">
              <a:spcBef>
                <a:spcPts val="0"/>
              </a:spcBef>
              <a:defRPr sz="6600">
                <a:solidFill>
                  <a:srgbClr val="53697A"/>
                </a:solidFill>
                <a:latin typeface="Open Sans Bold"/>
                <a:ea typeface="Open Sans Bold"/>
                <a:cs typeface="Open Sans Bold"/>
                <a:sym typeface="Open Sans Bold"/>
              </a:defRPr>
            </a:pPr>
            <a:r>
              <a:t>Ça c’est pour annoncer</a:t>
            </a:r>
          </a:p>
          <a:p>
            <a:pPr algn="just">
              <a:spcBef>
                <a:spcPts val="0"/>
              </a:spcBef>
              <a:defRPr sz="6600">
                <a:solidFill>
                  <a:srgbClr val="53697A"/>
                </a:solidFill>
                <a:latin typeface="Open Sans Bold"/>
                <a:ea typeface="Open Sans Bold"/>
                <a:cs typeface="Open Sans Bold"/>
                <a:sym typeface="Open Sans Bold"/>
              </a:defRPr>
            </a:pPr>
            <a:r>
              <a:t>une date de colloque</a:t>
            </a:r>
          </a:p>
          <a:p>
            <a:pPr algn="just">
              <a:spcBef>
                <a:spcPts val="0"/>
              </a:spcBef>
              <a:defRPr sz="6600">
                <a:solidFill>
                  <a:srgbClr val="53697A"/>
                </a:solidFill>
                <a:latin typeface="Open Sans Bold"/>
                <a:ea typeface="Open Sans Bold"/>
                <a:cs typeface="Open Sans Bold"/>
                <a:sym typeface="Open Sans Bold"/>
              </a:defRPr>
            </a:pPr>
            <a:r>
              <a:t>ou d’autre chose</a:t>
            </a:r>
          </a:p>
        </p:txBody>
      </p:sp>
      <p:sp>
        <p:nvSpPr>
          <p:cNvPr id="276" name="Source :"/>
          <p:cNvSpPr txBox="1"/>
          <p:nvPr/>
        </p:nvSpPr>
        <p:spPr>
          <a:xfrm>
            <a:off x="2031469" y="12386557"/>
            <a:ext cx="20321061" cy="622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lvl1pPr algn="just">
              <a:spcBef>
                <a:spcPts val="0"/>
              </a:spcBef>
              <a:defRPr i="1" sz="3000">
                <a:solidFill>
                  <a:srgbClr val="53697A"/>
                </a:solidFill>
                <a:latin typeface="Open Sans SemiBold"/>
                <a:ea typeface="Open Sans SemiBold"/>
                <a:cs typeface="Open Sans SemiBold"/>
                <a:sym typeface="Open Sans SemiBold"/>
              </a:defRPr>
            </a:lvl1pPr>
          </a:lstStyle>
          <a:p>
            <a:pPr/>
            <a:r>
              <a:t>Source : </a:t>
            </a:r>
          </a:p>
        </p:txBody>
      </p:sp>
      <p:sp>
        <p:nvSpPr>
          <p:cNvPr id="277" name="Calendrier"/>
          <p:cNvSpPr/>
          <p:nvPr/>
        </p:nvSpPr>
        <p:spPr>
          <a:xfrm>
            <a:off x="16945128" y="5949726"/>
            <a:ext cx="5601644" cy="617899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289" y="0"/>
                </a:moveTo>
                <a:cubicBezTo>
                  <a:pt x="4152" y="0"/>
                  <a:pt x="4034" y="103"/>
                  <a:pt x="4034" y="233"/>
                </a:cubicBezTo>
                <a:lnTo>
                  <a:pt x="4034" y="1151"/>
                </a:lnTo>
                <a:lnTo>
                  <a:pt x="4034" y="2953"/>
                </a:lnTo>
                <a:lnTo>
                  <a:pt x="6428" y="2953"/>
                </a:lnTo>
                <a:lnTo>
                  <a:pt x="6433" y="1151"/>
                </a:lnTo>
                <a:lnTo>
                  <a:pt x="6433" y="233"/>
                </a:lnTo>
                <a:cubicBezTo>
                  <a:pt x="6433" y="109"/>
                  <a:pt x="6321" y="0"/>
                  <a:pt x="6178" y="0"/>
                </a:cubicBezTo>
                <a:lnTo>
                  <a:pt x="4289" y="0"/>
                </a:lnTo>
                <a:close/>
                <a:moveTo>
                  <a:pt x="15422" y="0"/>
                </a:moveTo>
                <a:cubicBezTo>
                  <a:pt x="15279" y="0"/>
                  <a:pt x="15167" y="109"/>
                  <a:pt x="15167" y="233"/>
                </a:cubicBezTo>
                <a:lnTo>
                  <a:pt x="15167" y="1151"/>
                </a:lnTo>
                <a:lnTo>
                  <a:pt x="15172" y="2953"/>
                </a:lnTo>
                <a:lnTo>
                  <a:pt x="17566" y="2953"/>
                </a:lnTo>
                <a:lnTo>
                  <a:pt x="17566" y="1151"/>
                </a:lnTo>
                <a:lnTo>
                  <a:pt x="17566" y="233"/>
                </a:lnTo>
                <a:cubicBezTo>
                  <a:pt x="17566" y="103"/>
                  <a:pt x="17448" y="0"/>
                  <a:pt x="17311" y="0"/>
                </a:cubicBezTo>
                <a:lnTo>
                  <a:pt x="15422" y="0"/>
                </a:lnTo>
                <a:close/>
                <a:moveTo>
                  <a:pt x="1031" y="2150"/>
                </a:moveTo>
                <a:cubicBezTo>
                  <a:pt x="465" y="2150"/>
                  <a:pt x="0" y="2565"/>
                  <a:pt x="0" y="3083"/>
                </a:cubicBezTo>
                <a:lnTo>
                  <a:pt x="0" y="20665"/>
                </a:lnTo>
                <a:cubicBezTo>
                  <a:pt x="0" y="21178"/>
                  <a:pt x="459" y="21600"/>
                  <a:pt x="1031" y="21600"/>
                </a:cubicBezTo>
                <a:lnTo>
                  <a:pt x="20569" y="21600"/>
                </a:lnTo>
                <a:cubicBezTo>
                  <a:pt x="21135" y="21600"/>
                  <a:pt x="21600" y="21184"/>
                  <a:pt x="21600" y="20665"/>
                </a:cubicBezTo>
                <a:lnTo>
                  <a:pt x="21600" y="3083"/>
                </a:lnTo>
                <a:cubicBezTo>
                  <a:pt x="21600" y="2570"/>
                  <a:pt x="21135" y="2150"/>
                  <a:pt x="20569" y="2150"/>
                </a:cubicBezTo>
                <a:lnTo>
                  <a:pt x="18329" y="2150"/>
                </a:lnTo>
                <a:lnTo>
                  <a:pt x="18329" y="3088"/>
                </a:lnTo>
                <a:cubicBezTo>
                  <a:pt x="18329" y="3396"/>
                  <a:pt x="18049" y="3650"/>
                  <a:pt x="17710" y="3650"/>
                </a:cubicBezTo>
                <a:lnTo>
                  <a:pt x="15018" y="3650"/>
                </a:lnTo>
                <a:cubicBezTo>
                  <a:pt x="14678" y="3650"/>
                  <a:pt x="14398" y="3396"/>
                  <a:pt x="14398" y="3088"/>
                </a:cubicBezTo>
                <a:lnTo>
                  <a:pt x="14398" y="2150"/>
                </a:lnTo>
                <a:lnTo>
                  <a:pt x="7202" y="2150"/>
                </a:lnTo>
                <a:lnTo>
                  <a:pt x="7202" y="3088"/>
                </a:lnTo>
                <a:cubicBezTo>
                  <a:pt x="7202" y="3396"/>
                  <a:pt x="6922" y="3650"/>
                  <a:pt x="6582" y="3650"/>
                </a:cubicBezTo>
                <a:lnTo>
                  <a:pt x="3890" y="3650"/>
                </a:lnTo>
                <a:cubicBezTo>
                  <a:pt x="3551" y="3650"/>
                  <a:pt x="3271" y="3396"/>
                  <a:pt x="3271" y="3088"/>
                </a:cubicBezTo>
                <a:lnTo>
                  <a:pt x="3271" y="2150"/>
                </a:lnTo>
                <a:lnTo>
                  <a:pt x="1031" y="2150"/>
                </a:lnTo>
                <a:close/>
                <a:moveTo>
                  <a:pt x="1508" y="6389"/>
                </a:moveTo>
                <a:lnTo>
                  <a:pt x="20092" y="6389"/>
                </a:lnTo>
                <a:lnTo>
                  <a:pt x="20092" y="19565"/>
                </a:lnTo>
                <a:lnTo>
                  <a:pt x="1508" y="19565"/>
                </a:lnTo>
                <a:lnTo>
                  <a:pt x="1508" y="6389"/>
                </a:lnTo>
                <a:close/>
                <a:moveTo>
                  <a:pt x="3807" y="8451"/>
                </a:moveTo>
                <a:cubicBezTo>
                  <a:pt x="3777" y="8451"/>
                  <a:pt x="3747" y="8478"/>
                  <a:pt x="3747" y="8505"/>
                </a:cubicBezTo>
                <a:lnTo>
                  <a:pt x="3747" y="10493"/>
                </a:lnTo>
                <a:cubicBezTo>
                  <a:pt x="3747" y="10525"/>
                  <a:pt x="3777" y="10547"/>
                  <a:pt x="3807" y="10547"/>
                </a:cubicBezTo>
                <a:lnTo>
                  <a:pt x="5999" y="10547"/>
                </a:lnTo>
                <a:cubicBezTo>
                  <a:pt x="6029" y="10547"/>
                  <a:pt x="6059" y="10525"/>
                  <a:pt x="6059" y="10493"/>
                </a:cubicBezTo>
                <a:lnTo>
                  <a:pt x="6059" y="8505"/>
                </a:lnTo>
                <a:cubicBezTo>
                  <a:pt x="6059" y="8478"/>
                  <a:pt x="6029" y="8451"/>
                  <a:pt x="5999" y="8451"/>
                </a:cubicBezTo>
                <a:lnTo>
                  <a:pt x="3807" y="8451"/>
                </a:lnTo>
                <a:close/>
                <a:moveTo>
                  <a:pt x="7654" y="8451"/>
                </a:moveTo>
                <a:cubicBezTo>
                  <a:pt x="7618" y="8451"/>
                  <a:pt x="7595" y="8478"/>
                  <a:pt x="7595" y="8505"/>
                </a:cubicBezTo>
                <a:lnTo>
                  <a:pt x="7595" y="10493"/>
                </a:lnTo>
                <a:cubicBezTo>
                  <a:pt x="7595" y="10525"/>
                  <a:pt x="7618" y="10547"/>
                  <a:pt x="7654" y="10547"/>
                </a:cubicBezTo>
                <a:lnTo>
                  <a:pt x="9847" y="10547"/>
                </a:lnTo>
                <a:cubicBezTo>
                  <a:pt x="9877" y="10547"/>
                  <a:pt x="9907" y="10525"/>
                  <a:pt x="9907" y="10493"/>
                </a:cubicBezTo>
                <a:lnTo>
                  <a:pt x="9907" y="8505"/>
                </a:lnTo>
                <a:cubicBezTo>
                  <a:pt x="9907" y="8478"/>
                  <a:pt x="9877" y="8451"/>
                  <a:pt x="9847" y="8451"/>
                </a:cubicBezTo>
                <a:lnTo>
                  <a:pt x="7654" y="8451"/>
                </a:lnTo>
                <a:close/>
                <a:moveTo>
                  <a:pt x="11753" y="8451"/>
                </a:moveTo>
                <a:cubicBezTo>
                  <a:pt x="11723" y="8451"/>
                  <a:pt x="11693" y="8478"/>
                  <a:pt x="11693" y="8505"/>
                </a:cubicBezTo>
                <a:lnTo>
                  <a:pt x="11693" y="10493"/>
                </a:lnTo>
                <a:cubicBezTo>
                  <a:pt x="11693" y="10525"/>
                  <a:pt x="11723" y="10547"/>
                  <a:pt x="11753" y="10547"/>
                </a:cubicBezTo>
                <a:lnTo>
                  <a:pt x="13946" y="10547"/>
                </a:lnTo>
                <a:cubicBezTo>
                  <a:pt x="13976" y="10547"/>
                  <a:pt x="14005" y="10525"/>
                  <a:pt x="14005" y="10493"/>
                </a:cubicBezTo>
                <a:lnTo>
                  <a:pt x="14005" y="8505"/>
                </a:lnTo>
                <a:cubicBezTo>
                  <a:pt x="14005" y="8478"/>
                  <a:pt x="13976" y="8451"/>
                  <a:pt x="13946" y="8451"/>
                </a:cubicBezTo>
                <a:lnTo>
                  <a:pt x="11753" y="8451"/>
                </a:lnTo>
                <a:close/>
                <a:moveTo>
                  <a:pt x="15601" y="8451"/>
                </a:moveTo>
                <a:cubicBezTo>
                  <a:pt x="15565" y="8451"/>
                  <a:pt x="15541" y="8478"/>
                  <a:pt x="15541" y="8505"/>
                </a:cubicBezTo>
                <a:lnTo>
                  <a:pt x="15541" y="10493"/>
                </a:lnTo>
                <a:cubicBezTo>
                  <a:pt x="15541" y="10525"/>
                  <a:pt x="15565" y="10547"/>
                  <a:pt x="15601" y="10547"/>
                </a:cubicBezTo>
                <a:lnTo>
                  <a:pt x="17793" y="10547"/>
                </a:lnTo>
                <a:cubicBezTo>
                  <a:pt x="17829" y="10547"/>
                  <a:pt x="17853" y="10525"/>
                  <a:pt x="17853" y="10493"/>
                </a:cubicBezTo>
                <a:lnTo>
                  <a:pt x="17853" y="8505"/>
                </a:lnTo>
                <a:cubicBezTo>
                  <a:pt x="17853" y="8478"/>
                  <a:pt x="17829" y="8451"/>
                  <a:pt x="17793" y="8451"/>
                </a:cubicBezTo>
                <a:lnTo>
                  <a:pt x="15601" y="8451"/>
                </a:lnTo>
                <a:close/>
                <a:moveTo>
                  <a:pt x="3771" y="12086"/>
                </a:moveTo>
                <a:cubicBezTo>
                  <a:pt x="3736" y="12086"/>
                  <a:pt x="3712" y="12107"/>
                  <a:pt x="3712" y="12140"/>
                </a:cubicBezTo>
                <a:lnTo>
                  <a:pt x="3712" y="14126"/>
                </a:lnTo>
                <a:cubicBezTo>
                  <a:pt x="3712" y="14153"/>
                  <a:pt x="3736" y="14180"/>
                  <a:pt x="3771" y="14180"/>
                </a:cubicBezTo>
                <a:lnTo>
                  <a:pt x="5964" y="14180"/>
                </a:lnTo>
                <a:cubicBezTo>
                  <a:pt x="5994" y="14180"/>
                  <a:pt x="6024" y="14153"/>
                  <a:pt x="6024" y="14126"/>
                </a:cubicBezTo>
                <a:lnTo>
                  <a:pt x="6024" y="12140"/>
                </a:lnTo>
                <a:cubicBezTo>
                  <a:pt x="6024" y="12107"/>
                  <a:pt x="5994" y="12086"/>
                  <a:pt x="5964" y="12086"/>
                </a:cubicBezTo>
                <a:lnTo>
                  <a:pt x="3771" y="12086"/>
                </a:lnTo>
                <a:close/>
                <a:moveTo>
                  <a:pt x="7619" y="12086"/>
                </a:moveTo>
                <a:cubicBezTo>
                  <a:pt x="7583" y="12086"/>
                  <a:pt x="7559" y="12107"/>
                  <a:pt x="7559" y="12140"/>
                </a:cubicBezTo>
                <a:lnTo>
                  <a:pt x="7559" y="14126"/>
                </a:lnTo>
                <a:cubicBezTo>
                  <a:pt x="7559" y="14153"/>
                  <a:pt x="7583" y="14180"/>
                  <a:pt x="7619" y="14180"/>
                </a:cubicBezTo>
                <a:lnTo>
                  <a:pt x="9812" y="14180"/>
                </a:lnTo>
                <a:cubicBezTo>
                  <a:pt x="9841" y="14180"/>
                  <a:pt x="9871" y="14153"/>
                  <a:pt x="9871" y="14126"/>
                </a:cubicBezTo>
                <a:lnTo>
                  <a:pt x="9871" y="12140"/>
                </a:lnTo>
                <a:cubicBezTo>
                  <a:pt x="9871" y="12107"/>
                  <a:pt x="9841" y="12086"/>
                  <a:pt x="9812" y="12086"/>
                </a:cubicBezTo>
                <a:lnTo>
                  <a:pt x="7619" y="12086"/>
                </a:lnTo>
                <a:close/>
                <a:moveTo>
                  <a:pt x="11788" y="12086"/>
                </a:moveTo>
                <a:cubicBezTo>
                  <a:pt x="11759" y="12086"/>
                  <a:pt x="11729" y="12107"/>
                  <a:pt x="11729" y="12140"/>
                </a:cubicBezTo>
                <a:lnTo>
                  <a:pt x="11729" y="14126"/>
                </a:lnTo>
                <a:cubicBezTo>
                  <a:pt x="11729" y="14153"/>
                  <a:pt x="11759" y="14180"/>
                  <a:pt x="11788" y="14180"/>
                </a:cubicBezTo>
                <a:lnTo>
                  <a:pt x="13981" y="14180"/>
                </a:lnTo>
                <a:cubicBezTo>
                  <a:pt x="14011" y="14180"/>
                  <a:pt x="14041" y="14153"/>
                  <a:pt x="14041" y="14126"/>
                </a:cubicBezTo>
                <a:lnTo>
                  <a:pt x="14041" y="12140"/>
                </a:lnTo>
                <a:cubicBezTo>
                  <a:pt x="14041" y="12107"/>
                  <a:pt x="14011" y="12086"/>
                  <a:pt x="13981" y="12086"/>
                </a:cubicBezTo>
                <a:lnTo>
                  <a:pt x="11788" y="12086"/>
                </a:lnTo>
                <a:close/>
                <a:moveTo>
                  <a:pt x="15636" y="12086"/>
                </a:moveTo>
                <a:cubicBezTo>
                  <a:pt x="15600" y="12086"/>
                  <a:pt x="15576" y="12107"/>
                  <a:pt x="15576" y="12140"/>
                </a:cubicBezTo>
                <a:lnTo>
                  <a:pt x="15576" y="14126"/>
                </a:lnTo>
                <a:cubicBezTo>
                  <a:pt x="15576" y="14153"/>
                  <a:pt x="15600" y="14180"/>
                  <a:pt x="15636" y="14180"/>
                </a:cubicBezTo>
                <a:lnTo>
                  <a:pt x="17829" y="14180"/>
                </a:lnTo>
                <a:cubicBezTo>
                  <a:pt x="17864" y="14180"/>
                  <a:pt x="17888" y="14153"/>
                  <a:pt x="17888" y="14126"/>
                </a:cubicBezTo>
                <a:lnTo>
                  <a:pt x="17888" y="12140"/>
                </a:lnTo>
                <a:cubicBezTo>
                  <a:pt x="17888" y="12107"/>
                  <a:pt x="17864" y="12086"/>
                  <a:pt x="17829" y="12086"/>
                </a:cubicBezTo>
                <a:lnTo>
                  <a:pt x="15636" y="12086"/>
                </a:lnTo>
                <a:close/>
                <a:moveTo>
                  <a:pt x="3771" y="15866"/>
                </a:moveTo>
                <a:cubicBezTo>
                  <a:pt x="3736" y="15866"/>
                  <a:pt x="3712" y="15893"/>
                  <a:pt x="3712" y="15920"/>
                </a:cubicBezTo>
                <a:lnTo>
                  <a:pt x="3712" y="17906"/>
                </a:lnTo>
                <a:cubicBezTo>
                  <a:pt x="3712" y="17933"/>
                  <a:pt x="3736" y="17960"/>
                  <a:pt x="3771" y="17960"/>
                </a:cubicBezTo>
                <a:lnTo>
                  <a:pt x="5964" y="17960"/>
                </a:lnTo>
                <a:cubicBezTo>
                  <a:pt x="5994" y="17960"/>
                  <a:pt x="6024" y="17933"/>
                  <a:pt x="6024" y="17906"/>
                </a:cubicBezTo>
                <a:lnTo>
                  <a:pt x="6024" y="15920"/>
                </a:lnTo>
                <a:cubicBezTo>
                  <a:pt x="6024" y="15893"/>
                  <a:pt x="5994" y="15866"/>
                  <a:pt x="5964" y="15866"/>
                </a:cubicBezTo>
                <a:lnTo>
                  <a:pt x="3771" y="15866"/>
                </a:lnTo>
                <a:close/>
                <a:moveTo>
                  <a:pt x="7619" y="15866"/>
                </a:moveTo>
                <a:cubicBezTo>
                  <a:pt x="7583" y="15866"/>
                  <a:pt x="7559" y="15893"/>
                  <a:pt x="7559" y="15920"/>
                </a:cubicBezTo>
                <a:lnTo>
                  <a:pt x="7559" y="17906"/>
                </a:lnTo>
                <a:cubicBezTo>
                  <a:pt x="7559" y="17933"/>
                  <a:pt x="7583" y="17960"/>
                  <a:pt x="7619" y="17960"/>
                </a:cubicBezTo>
                <a:lnTo>
                  <a:pt x="9812" y="17960"/>
                </a:lnTo>
                <a:cubicBezTo>
                  <a:pt x="9841" y="17960"/>
                  <a:pt x="9871" y="17933"/>
                  <a:pt x="9871" y="17906"/>
                </a:cubicBezTo>
                <a:lnTo>
                  <a:pt x="9871" y="15920"/>
                </a:lnTo>
                <a:cubicBezTo>
                  <a:pt x="9871" y="15893"/>
                  <a:pt x="9841" y="15866"/>
                  <a:pt x="9812" y="15866"/>
                </a:cubicBezTo>
                <a:lnTo>
                  <a:pt x="7619" y="15866"/>
                </a:lnTo>
                <a:close/>
                <a:moveTo>
                  <a:pt x="11788" y="15866"/>
                </a:moveTo>
                <a:cubicBezTo>
                  <a:pt x="11759" y="15866"/>
                  <a:pt x="11729" y="15893"/>
                  <a:pt x="11729" y="15920"/>
                </a:cubicBezTo>
                <a:lnTo>
                  <a:pt x="11729" y="17906"/>
                </a:lnTo>
                <a:cubicBezTo>
                  <a:pt x="11729" y="17933"/>
                  <a:pt x="11759" y="17960"/>
                  <a:pt x="11788" y="17960"/>
                </a:cubicBezTo>
                <a:lnTo>
                  <a:pt x="13981" y="17960"/>
                </a:lnTo>
                <a:cubicBezTo>
                  <a:pt x="14011" y="17960"/>
                  <a:pt x="14041" y="17933"/>
                  <a:pt x="14041" y="17906"/>
                </a:cubicBezTo>
                <a:lnTo>
                  <a:pt x="14041" y="15920"/>
                </a:lnTo>
                <a:cubicBezTo>
                  <a:pt x="14041" y="15893"/>
                  <a:pt x="14011" y="15866"/>
                  <a:pt x="13981" y="15866"/>
                </a:cubicBezTo>
                <a:lnTo>
                  <a:pt x="11788" y="15866"/>
                </a:lnTo>
                <a:close/>
                <a:moveTo>
                  <a:pt x="15636" y="15866"/>
                </a:moveTo>
                <a:cubicBezTo>
                  <a:pt x="15600" y="15866"/>
                  <a:pt x="15576" y="15893"/>
                  <a:pt x="15576" y="15920"/>
                </a:cubicBezTo>
                <a:lnTo>
                  <a:pt x="15576" y="17906"/>
                </a:lnTo>
                <a:cubicBezTo>
                  <a:pt x="15576" y="17933"/>
                  <a:pt x="15600" y="17960"/>
                  <a:pt x="15636" y="17960"/>
                </a:cubicBezTo>
                <a:lnTo>
                  <a:pt x="17829" y="17960"/>
                </a:lnTo>
                <a:cubicBezTo>
                  <a:pt x="17864" y="17960"/>
                  <a:pt x="17888" y="17933"/>
                  <a:pt x="17888" y="17906"/>
                </a:cubicBezTo>
                <a:lnTo>
                  <a:pt x="17888" y="15920"/>
                </a:lnTo>
                <a:cubicBezTo>
                  <a:pt x="17888" y="15893"/>
                  <a:pt x="17864" y="15866"/>
                  <a:pt x="17829" y="15866"/>
                </a:cubicBezTo>
                <a:lnTo>
                  <a:pt x="15636" y="15866"/>
                </a:lnTo>
                <a:close/>
              </a:path>
            </a:pathLst>
          </a:custGeom>
          <a:solidFill>
            <a:srgbClr val="CDAF70"/>
          </a:solidFill>
          <a:ln w="12700">
            <a:miter lim="400000"/>
          </a:ln>
        </p:spPr>
        <p:txBody>
          <a:bodyPr lIns="0" tIns="0" rIns="0" bIns="0" anchor="ctr"/>
          <a:lstStyle/>
          <a:p>
            <a:pPr algn="ctr">
              <a:spcBef>
                <a:spcPts val="0"/>
              </a:spcBef>
              <a:defRPr sz="3200">
                <a:solidFill>
                  <a:srgbClr val="FFFFFF"/>
                </a:solidFill>
                <a:latin typeface="+mn-lt"/>
                <a:ea typeface="+mn-ea"/>
                <a:cs typeface="+mn-cs"/>
                <a:sym typeface="Open Sans Medium"/>
              </a:defRPr>
            </a:pPr>
          </a:p>
        </p:txBody>
      </p:sp>
    </p:spTree>
  </p:cSld>
  <p:clrMapOvr>
    <a:masterClrMapping/>
  </p:clrMapOvr>
  <p:transition xmlns:p14="http://schemas.microsoft.com/office/powerpoint/2010/main" spd="med" advClick="1"/>
</p:sld>
</file>

<file path=ppt/slides/slide4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1" name="Là on dit un truc vrai…"/>
          <p:cNvSpPr txBox="1"/>
          <p:nvPr/>
        </p:nvSpPr>
        <p:spPr>
          <a:xfrm>
            <a:off x="2031469" y="1386684"/>
            <a:ext cx="20321062" cy="3530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just">
              <a:spcBef>
                <a:spcPts val="0"/>
              </a:spcBef>
              <a:defRPr sz="6600">
                <a:solidFill>
                  <a:srgbClr val="53697A"/>
                </a:solidFill>
                <a:latin typeface="Open Sans Bold"/>
                <a:ea typeface="Open Sans Bold"/>
                <a:cs typeface="Open Sans Bold"/>
                <a:sym typeface="Open Sans Bold"/>
              </a:defRPr>
            </a:pPr>
            <a:r>
              <a:t>Là on dit un truc vrai</a:t>
            </a:r>
          </a:p>
          <a:p>
            <a:pPr algn="just">
              <a:spcBef>
                <a:spcPts val="0"/>
              </a:spcBef>
              <a:defRPr sz="6600">
                <a:solidFill>
                  <a:srgbClr val="53697A"/>
                </a:solidFill>
                <a:latin typeface="Open Sans Bold"/>
                <a:ea typeface="Open Sans Bold"/>
                <a:cs typeface="Open Sans Bold"/>
                <a:sym typeface="Open Sans Bold"/>
              </a:defRPr>
            </a:pPr>
            <a:r>
              <a:t>ou qu’il faut faire</a:t>
            </a:r>
          </a:p>
          <a:p>
            <a:pPr algn="just">
              <a:spcBef>
                <a:spcPts val="0"/>
              </a:spcBef>
              <a:defRPr sz="6600">
                <a:solidFill>
                  <a:srgbClr val="53697A"/>
                </a:solidFill>
                <a:latin typeface="Open Sans Bold"/>
                <a:ea typeface="Open Sans Bold"/>
                <a:cs typeface="Open Sans Bold"/>
                <a:sym typeface="Open Sans Bold"/>
              </a:defRPr>
            </a:pPr>
            <a:r>
              <a:t>parce que c’est bien</a:t>
            </a:r>
          </a:p>
        </p:txBody>
      </p:sp>
      <p:sp>
        <p:nvSpPr>
          <p:cNvPr id="282" name="Source :"/>
          <p:cNvSpPr txBox="1"/>
          <p:nvPr/>
        </p:nvSpPr>
        <p:spPr>
          <a:xfrm>
            <a:off x="2031469" y="12386557"/>
            <a:ext cx="20321061" cy="622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lvl1pPr algn="just">
              <a:spcBef>
                <a:spcPts val="0"/>
              </a:spcBef>
              <a:defRPr i="1" sz="3000">
                <a:solidFill>
                  <a:srgbClr val="53697A"/>
                </a:solidFill>
                <a:latin typeface="Open Sans SemiBold"/>
                <a:ea typeface="Open Sans SemiBold"/>
                <a:cs typeface="Open Sans SemiBold"/>
                <a:sym typeface="Open Sans SemiBold"/>
              </a:defRPr>
            </a:lvl1pPr>
          </a:lstStyle>
          <a:p>
            <a:pPr/>
            <a:r>
              <a:t>Source : </a:t>
            </a:r>
          </a:p>
        </p:txBody>
      </p:sp>
      <p:sp>
        <p:nvSpPr>
          <p:cNvPr id="283" name="Coche de type dingbat"/>
          <p:cNvSpPr/>
          <p:nvPr/>
        </p:nvSpPr>
        <p:spPr>
          <a:xfrm>
            <a:off x="16717644" y="6348061"/>
            <a:ext cx="6502401" cy="6178993"/>
          </a:xfrm>
          <a:custGeom>
            <a:avLst/>
            <a:gdLst/>
            <a:ahLst/>
            <a:cxnLst>
              <a:cxn ang="0">
                <a:pos x="wd2" y="hd2"/>
              </a:cxn>
              <a:cxn ang="5400000">
                <a:pos x="wd2" y="hd2"/>
              </a:cxn>
              <a:cxn ang="10800000">
                <a:pos x="wd2" y="hd2"/>
              </a:cxn>
              <a:cxn ang="16200000">
                <a:pos x="wd2" y="hd2"/>
              </a:cxn>
            </a:cxnLst>
            <a:rect l="0" t="0" r="r" b="b"/>
            <a:pathLst>
              <a:path w="21452" h="20404" fill="norm" stroke="1" extrusionOk="0">
                <a:moveTo>
                  <a:pt x="19340" y="6"/>
                </a:moveTo>
                <a:cubicBezTo>
                  <a:pt x="18911" y="-308"/>
                  <a:pt x="8317" y="11620"/>
                  <a:pt x="6423" y="13985"/>
                </a:cubicBezTo>
                <a:cubicBezTo>
                  <a:pt x="6323" y="14108"/>
                  <a:pt x="6215" y="14226"/>
                  <a:pt x="6090" y="14370"/>
                </a:cubicBezTo>
                <a:cubicBezTo>
                  <a:pt x="5960" y="14216"/>
                  <a:pt x="5854" y="14096"/>
                  <a:pt x="5755" y="13971"/>
                </a:cubicBezTo>
                <a:cubicBezTo>
                  <a:pt x="4964" y="12967"/>
                  <a:pt x="4458" y="12167"/>
                  <a:pt x="3657" y="11171"/>
                </a:cubicBezTo>
                <a:cubicBezTo>
                  <a:pt x="3337" y="10773"/>
                  <a:pt x="2972" y="10410"/>
                  <a:pt x="2634" y="10026"/>
                </a:cubicBezTo>
                <a:cubicBezTo>
                  <a:pt x="2472" y="9843"/>
                  <a:pt x="2283" y="9849"/>
                  <a:pt x="2071" y="9915"/>
                </a:cubicBezTo>
                <a:cubicBezTo>
                  <a:pt x="1856" y="9981"/>
                  <a:pt x="1574" y="9982"/>
                  <a:pt x="1303" y="10152"/>
                </a:cubicBezTo>
                <a:cubicBezTo>
                  <a:pt x="1209" y="10262"/>
                  <a:pt x="1332" y="10438"/>
                  <a:pt x="1349" y="10609"/>
                </a:cubicBezTo>
                <a:cubicBezTo>
                  <a:pt x="1369" y="10821"/>
                  <a:pt x="603" y="10792"/>
                  <a:pt x="203" y="11061"/>
                </a:cubicBezTo>
                <a:cubicBezTo>
                  <a:pt x="111" y="11123"/>
                  <a:pt x="286" y="11375"/>
                  <a:pt x="227" y="11440"/>
                </a:cubicBezTo>
                <a:cubicBezTo>
                  <a:pt x="51" y="11634"/>
                  <a:pt x="-61" y="11588"/>
                  <a:pt x="36" y="11826"/>
                </a:cubicBezTo>
                <a:cubicBezTo>
                  <a:pt x="896" y="13941"/>
                  <a:pt x="2182" y="15733"/>
                  <a:pt x="3218" y="17879"/>
                </a:cubicBezTo>
                <a:cubicBezTo>
                  <a:pt x="4865" y="21292"/>
                  <a:pt x="5178" y="19166"/>
                  <a:pt x="5654" y="19575"/>
                </a:cubicBezTo>
                <a:cubicBezTo>
                  <a:pt x="7119" y="20836"/>
                  <a:pt x="6474" y="21179"/>
                  <a:pt x="9921" y="16770"/>
                </a:cubicBezTo>
                <a:cubicBezTo>
                  <a:pt x="11378" y="14721"/>
                  <a:pt x="19009" y="5203"/>
                  <a:pt x="20710" y="3334"/>
                </a:cubicBezTo>
                <a:cubicBezTo>
                  <a:pt x="20919" y="3106"/>
                  <a:pt x="21118" y="2879"/>
                  <a:pt x="21258" y="2594"/>
                </a:cubicBezTo>
                <a:cubicBezTo>
                  <a:pt x="21526" y="2050"/>
                  <a:pt x="21539" y="2066"/>
                  <a:pt x="21150" y="1624"/>
                </a:cubicBezTo>
                <a:cubicBezTo>
                  <a:pt x="21006" y="1461"/>
                  <a:pt x="20856" y="1427"/>
                  <a:pt x="20646" y="1437"/>
                </a:cubicBezTo>
                <a:cubicBezTo>
                  <a:pt x="20244" y="1456"/>
                  <a:pt x="20044" y="1227"/>
                  <a:pt x="20086" y="860"/>
                </a:cubicBezTo>
                <a:cubicBezTo>
                  <a:pt x="20096" y="778"/>
                  <a:pt x="20075" y="672"/>
                  <a:pt x="20023" y="612"/>
                </a:cubicBezTo>
                <a:cubicBezTo>
                  <a:pt x="19903" y="469"/>
                  <a:pt x="19492" y="117"/>
                  <a:pt x="19340" y="6"/>
                </a:cubicBezTo>
                <a:close/>
              </a:path>
            </a:pathLst>
          </a:custGeom>
          <a:solidFill>
            <a:srgbClr val="CDAF70"/>
          </a:solidFill>
          <a:ln w="12700">
            <a:miter lim="400000"/>
          </a:ln>
        </p:spPr>
        <p:txBody>
          <a:bodyPr lIns="0" tIns="0" rIns="0" bIns="0" anchor="ctr"/>
          <a:lstStyle/>
          <a:p>
            <a:pPr algn="ctr">
              <a:spcBef>
                <a:spcPts val="0"/>
              </a:spcBef>
              <a:defRPr sz="3200">
                <a:solidFill>
                  <a:srgbClr val="FFFFFF"/>
                </a:solidFill>
                <a:latin typeface="+mn-lt"/>
                <a:ea typeface="+mn-ea"/>
                <a:cs typeface="+mn-cs"/>
                <a:sym typeface="Open Sans Medium"/>
              </a:defRPr>
            </a:pPr>
          </a:p>
        </p:txBody>
      </p:sp>
    </p:spTree>
  </p:cSld>
  <p:clrMapOvr>
    <a:masterClrMapping/>
  </p:clrMapOvr>
  <p:transition xmlns:p14="http://schemas.microsoft.com/office/powerpoint/2010/main" spd="med" advClick="1"/>
</p:sld>
</file>

<file path=ppt/slides/slide4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7" name="Là on dit un truc faux…"/>
          <p:cNvSpPr txBox="1"/>
          <p:nvPr/>
        </p:nvSpPr>
        <p:spPr>
          <a:xfrm>
            <a:off x="2031469" y="1386684"/>
            <a:ext cx="20321062" cy="3530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just">
              <a:spcBef>
                <a:spcPts val="0"/>
              </a:spcBef>
              <a:defRPr sz="6600">
                <a:solidFill>
                  <a:srgbClr val="53697A"/>
                </a:solidFill>
                <a:latin typeface="Open Sans Bold"/>
                <a:ea typeface="Open Sans Bold"/>
                <a:cs typeface="Open Sans Bold"/>
                <a:sym typeface="Open Sans Bold"/>
              </a:defRPr>
            </a:pPr>
            <a:r>
              <a:t>Là on dit un truc faux</a:t>
            </a:r>
          </a:p>
          <a:p>
            <a:pPr algn="just">
              <a:spcBef>
                <a:spcPts val="0"/>
              </a:spcBef>
              <a:defRPr sz="6600">
                <a:solidFill>
                  <a:srgbClr val="53697A"/>
                </a:solidFill>
                <a:latin typeface="Open Sans Bold"/>
                <a:ea typeface="Open Sans Bold"/>
                <a:cs typeface="Open Sans Bold"/>
                <a:sym typeface="Open Sans Bold"/>
              </a:defRPr>
            </a:pPr>
            <a:r>
              <a:t>ou qu’il faut pas faire</a:t>
            </a:r>
          </a:p>
          <a:p>
            <a:pPr algn="just">
              <a:spcBef>
                <a:spcPts val="0"/>
              </a:spcBef>
              <a:defRPr sz="6600">
                <a:solidFill>
                  <a:srgbClr val="53697A"/>
                </a:solidFill>
                <a:latin typeface="Open Sans Bold"/>
                <a:ea typeface="Open Sans Bold"/>
                <a:cs typeface="Open Sans Bold"/>
                <a:sym typeface="Open Sans Bold"/>
              </a:defRPr>
            </a:pPr>
            <a:r>
              <a:t>parce que c’est pas bien</a:t>
            </a:r>
          </a:p>
        </p:txBody>
      </p:sp>
      <p:sp>
        <p:nvSpPr>
          <p:cNvPr id="288" name="Source :"/>
          <p:cNvSpPr txBox="1"/>
          <p:nvPr/>
        </p:nvSpPr>
        <p:spPr>
          <a:xfrm>
            <a:off x="2031469" y="12386557"/>
            <a:ext cx="20321061" cy="622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lvl1pPr algn="just">
              <a:spcBef>
                <a:spcPts val="0"/>
              </a:spcBef>
              <a:defRPr i="1" sz="3000">
                <a:solidFill>
                  <a:srgbClr val="53697A"/>
                </a:solidFill>
                <a:latin typeface="Open Sans SemiBold"/>
                <a:ea typeface="Open Sans SemiBold"/>
                <a:cs typeface="Open Sans SemiBold"/>
                <a:sym typeface="Open Sans SemiBold"/>
              </a:defRPr>
            </a:lvl1pPr>
          </a:lstStyle>
          <a:p>
            <a:pPr/>
            <a:r>
              <a:t>Source : </a:t>
            </a:r>
          </a:p>
        </p:txBody>
      </p:sp>
      <p:sp>
        <p:nvSpPr>
          <p:cNvPr id="289" name="X dingbat"/>
          <p:cNvSpPr/>
          <p:nvPr/>
        </p:nvSpPr>
        <p:spPr>
          <a:xfrm>
            <a:off x="17223832" y="6063734"/>
            <a:ext cx="5502727" cy="6502401"/>
          </a:xfrm>
          <a:custGeom>
            <a:avLst/>
            <a:gdLst/>
            <a:ahLst/>
            <a:cxnLst>
              <a:cxn ang="0">
                <a:pos x="wd2" y="hd2"/>
              </a:cxn>
              <a:cxn ang="5400000">
                <a:pos x="wd2" y="hd2"/>
              </a:cxn>
              <a:cxn ang="10800000">
                <a:pos x="wd2" y="hd2"/>
              </a:cxn>
              <a:cxn ang="16200000">
                <a:pos x="wd2" y="hd2"/>
              </a:cxn>
            </a:cxnLst>
            <a:rect l="0" t="0" r="r" b="b"/>
            <a:pathLst>
              <a:path w="21484" h="21548" fill="norm" stroke="1" extrusionOk="0">
                <a:moveTo>
                  <a:pt x="18655" y="0"/>
                </a:moveTo>
                <a:cubicBezTo>
                  <a:pt x="18494" y="5"/>
                  <a:pt x="18333" y="109"/>
                  <a:pt x="18066" y="314"/>
                </a:cubicBezTo>
                <a:cubicBezTo>
                  <a:pt x="15478" y="2289"/>
                  <a:pt x="13027" y="4381"/>
                  <a:pt x="10727" y="6600"/>
                </a:cubicBezTo>
                <a:cubicBezTo>
                  <a:pt x="10587" y="6735"/>
                  <a:pt x="10434" y="6862"/>
                  <a:pt x="10258" y="7020"/>
                </a:cubicBezTo>
                <a:cubicBezTo>
                  <a:pt x="10102" y="6832"/>
                  <a:pt x="9974" y="6685"/>
                  <a:pt x="9856" y="6533"/>
                </a:cubicBezTo>
                <a:cubicBezTo>
                  <a:pt x="8908" y="5315"/>
                  <a:pt x="7971" y="4091"/>
                  <a:pt x="7009" y="2882"/>
                </a:cubicBezTo>
                <a:cubicBezTo>
                  <a:pt x="6625" y="2399"/>
                  <a:pt x="6178" y="1951"/>
                  <a:pt x="5769" y="1483"/>
                </a:cubicBezTo>
                <a:cubicBezTo>
                  <a:pt x="5573" y="1260"/>
                  <a:pt x="5327" y="1254"/>
                  <a:pt x="5044" y="1314"/>
                </a:cubicBezTo>
                <a:cubicBezTo>
                  <a:pt x="4759" y="1375"/>
                  <a:pt x="4593" y="1540"/>
                  <a:pt x="4590" y="1770"/>
                </a:cubicBezTo>
                <a:cubicBezTo>
                  <a:pt x="4583" y="2129"/>
                  <a:pt x="4349" y="2291"/>
                  <a:pt x="3989" y="2389"/>
                </a:cubicBezTo>
                <a:cubicBezTo>
                  <a:pt x="3741" y="2232"/>
                  <a:pt x="3498" y="2079"/>
                  <a:pt x="3221" y="1904"/>
                </a:cubicBezTo>
                <a:cubicBezTo>
                  <a:pt x="2922" y="2176"/>
                  <a:pt x="2660" y="2427"/>
                  <a:pt x="2382" y="2665"/>
                </a:cubicBezTo>
                <a:cubicBezTo>
                  <a:pt x="2135" y="2876"/>
                  <a:pt x="2125" y="3090"/>
                  <a:pt x="2231" y="3371"/>
                </a:cubicBezTo>
                <a:cubicBezTo>
                  <a:pt x="3179" y="5877"/>
                  <a:pt x="4394" y="8283"/>
                  <a:pt x="5880" y="10593"/>
                </a:cubicBezTo>
                <a:cubicBezTo>
                  <a:pt x="5956" y="10712"/>
                  <a:pt x="6024" y="10835"/>
                  <a:pt x="6094" y="10951"/>
                </a:cubicBezTo>
                <a:cubicBezTo>
                  <a:pt x="4046" y="12991"/>
                  <a:pt x="2019" y="15012"/>
                  <a:pt x="0" y="17024"/>
                </a:cubicBezTo>
                <a:cubicBezTo>
                  <a:pt x="166" y="17359"/>
                  <a:pt x="297" y="17644"/>
                  <a:pt x="450" y="17921"/>
                </a:cubicBezTo>
                <a:cubicBezTo>
                  <a:pt x="559" y="18117"/>
                  <a:pt x="570" y="18299"/>
                  <a:pt x="443" y="18491"/>
                </a:cubicBezTo>
                <a:cubicBezTo>
                  <a:pt x="355" y="18625"/>
                  <a:pt x="277" y="18763"/>
                  <a:pt x="214" y="18906"/>
                </a:cubicBezTo>
                <a:cubicBezTo>
                  <a:pt x="179" y="18986"/>
                  <a:pt x="139" y="19096"/>
                  <a:pt x="175" y="19164"/>
                </a:cubicBezTo>
                <a:cubicBezTo>
                  <a:pt x="462" y="19717"/>
                  <a:pt x="876" y="20186"/>
                  <a:pt x="1406" y="20550"/>
                </a:cubicBezTo>
                <a:cubicBezTo>
                  <a:pt x="1668" y="20457"/>
                  <a:pt x="1862" y="20370"/>
                  <a:pt x="2068" y="20319"/>
                </a:cubicBezTo>
                <a:cubicBezTo>
                  <a:pt x="2305" y="20259"/>
                  <a:pt x="2506" y="20384"/>
                  <a:pt x="2432" y="20567"/>
                </a:cubicBezTo>
                <a:cubicBezTo>
                  <a:pt x="2271" y="20967"/>
                  <a:pt x="2606" y="21165"/>
                  <a:pt x="2838" y="21403"/>
                </a:cubicBezTo>
                <a:cubicBezTo>
                  <a:pt x="3027" y="21596"/>
                  <a:pt x="3335" y="21593"/>
                  <a:pt x="3548" y="21414"/>
                </a:cubicBezTo>
                <a:cubicBezTo>
                  <a:pt x="3624" y="21350"/>
                  <a:pt x="3679" y="21268"/>
                  <a:pt x="3745" y="21195"/>
                </a:cubicBezTo>
                <a:cubicBezTo>
                  <a:pt x="5406" y="19353"/>
                  <a:pt x="7068" y="17510"/>
                  <a:pt x="8732" y="15669"/>
                </a:cubicBezTo>
                <a:cubicBezTo>
                  <a:pt x="8850" y="15538"/>
                  <a:pt x="8982" y="15417"/>
                  <a:pt x="9151" y="15248"/>
                </a:cubicBezTo>
                <a:cubicBezTo>
                  <a:pt x="9312" y="15457"/>
                  <a:pt x="9442" y="15618"/>
                  <a:pt x="9566" y="15782"/>
                </a:cubicBezTo>
                <a:cubicBezTo>
                  <a:pt x="10552" y="17091"/>
                  <a:pt x="11622" y="18348"/>
                  <a:pt x="12799" y="19538"/>
                </a:cubicBezTo>
                <a:cubicBezTo>
                  <a:pt x="13137" y="19880"/>
                  <a:pt x="13363" y="19913"/>
                  <a:pt x="13764" y="19639"/>
                </a:cubicBezTo>
                <a:cubicBezTo>
                  <a:pt x="14071" y="19429"/>
                  <a:pt x="14340" y="19181"/>
                  <a:pt x="14638" y="18942"/>
                </a:cubicBezTo>
                <a:cubicBezTo>
                  <a:pt x="14977" y="19118"/>
                  <a:pt x="15325" y="19299"/>
                  <a:pt x="15670" y="19479"/>
                </a:cubicBezTo>
                <a:cubicBezTo>
                  <a:pt x="15874" y="19336"/>
                  <a:pt x="16024" y="19228"/>
                  <a:pt x="16179" y="19123"/>
                </a:cubicBezTo>
                <a:cubicBezTo>
                  <a:pt x="16407" y="18969"/>
                  <a:pt x="16586" y="18817"/>
                  <a:pt x="16625" y="18532"/>
                </a:cubicBezTo>
                <a:cubicBezTo>
                  <a:pt x="16663" y="18245"/>
                  <a:pt x="16848" y="17980"/>
                  <a:pt x="17238" y="17893"/>
                </a:cubicBezTo>
                <a:cubicBezTo>
                  <a:pt x="17537" y="17826"/>
                  <a:pt x="17736" y="17646"/>
                  <a:pt x="17893" y="17435"/>
                </a:cubicBezTo>
                <a:cubicBezTo>
                  <a:pt x="18144" y="17098"/>
                  <a:pt x="18337" y="16737"/>
                  <a:pt x="18424" y="16377"/>
                </a:cubicBezTo>
                <a:cubicBezTo>
                  <a:pt x="16705" y="14528"/>
                  <a:pt x="15014" y="12708"/>
                  <a:pt x="13308" y="10873"/>
                </a:cubicBezTo>
                <a:cubicBezTo>
                  <a:pt x="13494" y="10665"/>
                  <a:pt x="13612" y="10530"/>
                  <a:pt x="13734" y="10397"/>
                </a:cubicBezTo>
                <a:cubicBezTo>
                  <a:pt x="15805" y="8137"/>
                  <a:pt x="18039" y="6000"/>
                  <a:pt x="20413" y="3968"/>
                </a:cubicBezTo>
                <a:cubicBezTo>
                  <a:pt x="20703" y="3719"/>
                  <a:pt x="20983" y="3471"/>
                  <a:pt x="21190" y="3153"/>
                </a:cubicBezTo>
                <a:cubicBezTo>
                  <a:pt x="21585" y="2544"/>
                  <a:pt x="21600" y="2565"/>
                  <a:pt x="21129" y="2026"/>
                </a:cubicBezTo>
                <a:cubicBezTo>
                  <a:pt x="20955" y="1827"/>
                  <a:pt x="20762" y="1776"/>
                  <a:pt x="20487" y="1772"/>
                </a:cubicBezTo>
                <a:cubicBezTo>
                  <a:pt x="19961" y="1764"/>
                  <a:pt x="19720" y="1486"/>
                  <a:pt x="19806" y="1064"/>
                </a:cubicBezTo>
                <a:cubicBezTo>
                  <a:pt x="19825" y="971"/>
                  <a:pt x="19804" y="847"/>
                  <a:pt x="19743" y="773"/>
                </a:cubicBezTo>
                <a:cubicBezTo>
                  <a:pt x="19597" y="599"/>
                  <a:pt x="19434" y="429"/>
                  <a:pt x="19245" y="289"/>
                </a:cubicBezTo>
                <a:cubicBezTo>
                  <a:pt x="18978" y="92"/>
                  <a:pt x="18816" y="-4"/>
                  <a:pt x="18655" y="0"/>
                </a:cubicBezTo>
                <a:close/>
              </a:path>
            </a:pathLst>
          </a:custGeom>
          <a:solidFill>
            <a:srgbClr val="CDAF70"/>
          </a:solidFill>
          <a:ln w="12700">
            <a:miter lim="400000"/>
          </a:ln>
        </p:spPr>
        <p:txBody>
          <a:bodyPr lIns="0" tIns="0" rIns="0" bIns="0" anchor="ctr"/>
          <a:lstStyle/>
          <a:p>
            <a:pPr algn="ctr">
              <a:spcBef>
                <a:spcPts val="0"/>
              </a:spcBef>
              <a:defRPr sz="3200">
                <a:solidFill>
                  <a:srgbClr val="FFFFFF"/>
                </a:solidFill>
                <a:latin typeface="+mn-lt"/>
                <a:ea typeface="+mn-ea"/>
                <a:cs typeface="+mn-cs"/>
                <a:sym typeface="Open Sans Medium"/>
              </a:defRPr>
            </a:pPr>
          </a:p>
        </p:txBody>
      </p:sp>
    </p:spTree>
  </p:cSld>
  <p:clrMapOvr>
    <a:masterClrMapping/>
  </p:clrMapOvr>
  <p:transition xmlns:p14="http://schemas.microsoft.com/office/powerpoint/2010/main" spd="med" advClick="1"/>
</p:sld>
</file>

<file path=ppt/slides/slide4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3" name="Là faut faire gaffe,…"/>
          <p:cNvSpPr txBox="1"/>
          <p:nvPr/>
        </p:nvSpPr>
        <p:spPr>
          <a:xfrm>
            <a:off x="2031469" y="1386684"/>
            <a:ext cx="20321062" cy="4673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just">
              <a:spcBef>
                <a:spcPts val="0"/>
              </a:spcBef>
              <a:defRPr sz="6600">
                <a:solidFill>
                  <a:srgbClr val="53697A"/>
                </a:solidFill>
                <a:latin typeface="Open Sans Bold"/>
                <a:ea typeface="Open Sans Bold"/>
                <a:cs typeface="Open Sans Bold"/>
                <a:sym typeface="Open Sans Bold"/>
              </a:defRPr>
            </a:pPr>
            <a:r>
              <a:t>Là faut faire gaffe,</a:t>
            </a:r>
          </a:p>
          <a:p>
            <a:pPr algn="just">
              <a:spcBef>
                <a:spcPts val="0"/>
              </a:spcBef>
              <a:defRPr sz="6600">
                <a:solidFill>
                  <a:srgbClr val="53697A"/>
                </a:solidFill>
                <a:latin typeface="Open Sans Bold"/>
                <a:ea typeface="Open Sans Bold"/>
                <a:cs typeface="Open Sans Bold"/>
                <a:sym typeface="Open Sans Bold"/>
              </a:defRPr>
            </a:pPr>
            <a:r>
              <a:t>ça rigole plus du tout</a:t>
            </a:r>
          </a:p>
          <a:p>
            <a:pPr algn="just">
              <a:spcBef>
                <a:spcPts val="0"/>
              </a:spcBef>
              <a:defRPr sz="6600">
                <a:solidFill>
                  <a:srgbClr val="53697A"/>
                </a:solidFill>
                <a:latin typeface="Open Sans Bold"/>
                <a:ea typeface="Open Sans Bold"/>
                <a:cs typeface="Open Sans Bold"/>
                <a:sym typeface="Open Sans Bold"/>
              </a:defRPr>
            </a:pPr>
            <a:r>
              <a:t>(ou alors c’est pour</a:t>
            </a:r>
          </a:p>
          <a:p>
            <a:pPr algn="just">
              <a:spcBef>
                <a:spcPts val="0"/>
              </a:spcBef>
              <a:defRPr sz="6600">
                <a:solidFill>
                  <a:srgbClr val="53697A"/>
                </a:solidFill>
                <a:latin typeface="Open Sans Bold"/>
                <a:ea typeface="Open Sans Bold"/>
                <a:cs typeface="Open Sans Bold"/>
                <a:sym typeface="Open Sans Bold"/>
              </a:defRPr>
            </a:pPr>
            <a:r>
              <a:t>parler d’un pirate)</a:t>
            </a:r>
          </a:p>
        </p:txBody>
      </p:sp>
      <p:sp>
        <p:nvSpPr>
          <p:cNvPr id="294" name="Source :"/>
          <p:cNvSpPr txBox="1"/>
          <p:nvPr/>
        </p:nvSpPr>
        <p:spPr>
          <a:xfrm>
            <a:off x="2031469" y="12386557"/>
            <a:ext cx="20321061" cy="622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lvl1pPr algn="just">
              <a:spcBef>
                <a:spcPts val="0"/>
              </a:spcBef>
              <a:defRPr i="1" sz="3000">
                <a:solidFill>
                  <a:srgbClr val="53697A"/>
                </a:solidFill>
                <a:latin typeface="Open Sans SemiBold"/>
                <a:ea typeface="Open Sans SemiBold"/>
                <a:cs typeface="Open Sans SemiBold"/>
                <a:sym typeface="Open Sans SemiBold"/>
              </a:defRPr>
            </a:lvl1pPr>
          </a:lstStyle>
          <a:p>
            <a:pPr/>
            <a:r>
              <a:t>Source : </a:t>
            </a:r>
          </a:p>
        </p:txBody>
      </p:sp>
      <p:sp>
        <p:nvSpPr>
          <p:cNvPr id="295" name="Tête de mort"/>
          <p:cNvSpPr/>
          <p:nvPr/>
        </p:nvSpPr>
        <p:spPr>
          <a:xfrm>
            <a:off x="17776101" y="5500738"/>
            <a:ext cx="4647489" cy="6637750"/>
          </a:xfrm>
          <a:custGeom>
            <a:avLst/>
            <a:gdLst/>
            <a:ahLst/>
            <a:cxnLst>
              <a:cxn ang="0">
                <a:pos x="wd2" y="hd2"/>
              </a:cxn>
              <a:cxn ang="5400000">
                <a:pos x="wd2" y="hd2"/>
              </a:cxn>
              <a:cxn ang="10800000">
                <a:pos x="wd2" y="hd2"/>
              </a:cxn>
              <a:cxn ang="16200000">
                <a:pos x="wd2" y="hd2"/>
              </a:cxn>
            </a:cxnLst>
            <a:rect l="0" t="0" r="r" b="b"/>
            <a:pathLst>
              <a:path w="21241" h="21547" fill="norm" stroke="1" extrusionOk="0">
                <a:moveTo>
                  <a:pt x="10621" y="0"/>
                </a:moveTo>
                <a:cubicBezTo>
                  <a:pt x="8452" y="0"/>
                  <a:pt x="6450" y="505"/>
                  <a:pt x="4985" y="1420"/>
                </a:cubicBezTo>
                <a:cubicBezTo>
                  <a:pt x="3496" y="2351"/>
                  <a:pt x="2676" y="3652"/>
                  <a:pt x="2676" y="5082"/>
                </a:cubicBezTo>
                <a:cubicBezTo>
                  <a:pt x="2676" y="6422"/>
                  <a:pt x="3143" y="6794"/>
                  <a:pt x="4370" y="7570"/>
                </a:cubicBezTo>
                <a:cubicBezTo>
                  <a:pt x="4340" y="7270"/>
                  <a:pt x="4246" y="7098"/>
                  <a:pt x="4021" y="6689"/>
                </a:cubicBezTo>
                <a:cubicBezTo>
                  <a:pt x="3978" y="6612"/>
                  <a:pt x="3931" y="6527"/>
                  <a:pt x="3879" y="6433"/>
                </a:cubicBezTo>
                <a:cubicBezTo>
                  <a:pt x="3439" y="5619"/>
                  <a:pt x="3776" y="4807"/>
                  <a:pt x="3791" y="4773"/>
                </a:cubicBezTo>
                <a:lnTo>
                  <a:pt x="4155" y="4851"/>
                </a:lnTo>
                <a:lnTo>
                  <a:pt x="4521" y="4929"/>
                </a:lnTo>
                <a:cubicBezTo>
                  <a:pt x="4518" y="4936"/>
                  <a:pt x="4245" y="5601"/>
                  <a:pt x="4590" y="6237"/>
                </a:cubicBezTo>
                <a:cubicBezTo>
                  <a:pt x="4640" y="6331"/>
                  <a:pt x="4687" y="6414"/>
                  <a:pt x="4729" y="6491"/>
                </a:cubicBezTo>
                <a:cubicBezTo>
                  <a:pt x="5021" y="7020"/>
                  <a:pt x="5143" y="7240"/>
                  <a:pt x="5143" y="7835"/>
                </a:cubicBezTo>
                <a:cubicBezTo>
                  <a:pt x="5143" y="8142"/>
                  <a:pt x="5028" y="8416"/>
                  <a:pt x="4918" y="8681"/>
                </a:cubicBezTo>
                <a:cubicBezTo>
                  <a:pt x="4785" y="8999"/>
                  <a:pt x="4670" y="9274"/>
                  <a:pt x="4760" y="9569"/>
                </a:cubicBezTo>
                <a:cubicBezTo>
                  <a:pt x="4915" y="10082"/>
                  <a:pt x="5546" y="10399"/>
                  <a:pt x="6042" y="10399"/>
                </a:cubicBezTo>
                <a:cubicBezTo>
                  <a:pt x="7019" y="10399"/>
                  <a:pt x="7441" y="11009"/>
                  <a:pt x="7573" y="11479"/>
                </a:cubicBezTo>
                <a:lnTo>
                  <a:pt x="8480" y="11479"/>
                </a:lnTo>
                <a:lnTo>
                  <a:pt x="8480" y="10919"/>
                </a:lnTo>
                <a:lnTo>
                  <a:pt x="9243" y="10919"/>
                </a:lnTo>
                <a:lnTo>
                  <a:pt x="9243" y="11479"/>
                </a:lnTo>
                <a:lnTo>
                  <a:pt x="10238" y="11479"/>
                </a:lnTo>
                <a:lnTo>
                  <a:pt x="10238" y="10919"/>
                </a:lnTo>
                <a:lnTo>
                  <a:pt x="11001" y="10919"/>
                </a:lnTo>
                <a:lnTo>
                  <a:pt x="11001" y="11479"/>
                </a:lnTo>
                <a:lnTo>
                  <a:pt x="11999" y="11479"/>
                </a:lnTo>
                <a:lnTo>
                  <a:pt x="11999" y="10919"/>
                </a:lnTo>
                <a:lnTo>
                  <a:pt x="12760" y="10919"/>
                </a:lnTo>
                <a:lnTo>
                  <a:pt x="12760" y="11479"/>
                </a:lnTo>
                <a:lnTo>
                  <a:pt x="13669" y="11479"/>
                </a:lnTo>
                <a:cubicBezTo>
                  <a:pt x="13801" y="11009"/>
                  <a:pt x="14223" y="10399"/>
                  <a:pt x="15200" y="10399"/>
                </a:cubicBezTo>
                <a:cubicBezTo>
                  <a:pt x="15696" y="10399"/>
                  <a:pt x="16327" y="10082"/>
                  <a:pt x="16482" y="9569"/>
                </a:cubicBezTo>
                <a:cubicBezTo>
                  <a:pt x="16572" y="9274"/>
                  <a:pt x="16457" y="8999"/>
                  <a:pt x="16324" y="8681"/>
                </a:cubicBezTo>
                <a:cubicBezTo>
                  <a:pt x="16214" y="8416"/>
                  <a:pt x="16099" y="8142"/>
                  <a:pt x="16099" y="7835"/>
                </a:cubicBezTo>
                <a:cubicBezTo>
                  <a:pt x="16099" y="7239"/>
                  <a:pt x="16219" y="7020"/>
                  <a:pt x="16511" y="6491"/>
                </a:cubicBezTo>
                <a:cubicBezTo>
                  <a:pt x="16553" y="6414"/>
                  <a:pt x="16599" y="6331"/>
                  <a:pt x="16650" y="6237"/>
                </a:cubicBezTo>
                <a:cubicBezTo>
                  <a:pt x="16994" y="5601"/>
                  <a:pt x="16724" y="4936"/>
                  <a:pt x="16721" y="4929"/>
                </a:cubicBezTo>
                <a:lnTo>
                  <a:pt x="17451" y="4773"/>
                </a:lnTo>
                <a:cubicBezTo>
                  <a:pt x="17466" y="4807"/>
                  <a:pt x="17804" y="5619"/>
                  <a:pt x="17362" y="6433"/>
                </a:cubicBezTo>
                <a:cubicBezTo>
                  <a:pt x="17311" y="6527"/>
                  <a:pt x="17264" y="6611"/>
                  <a:pt x="17221" y="6688"/>
                </a:cubicBezTo>
                <a:cubicBezTo>
                  <a:pt x="16996" y="7097"/>
                  <a:pt x="16901" y="7270"/>
                  <a:pt x="16872" y="7570"/>
                </a:cubicBezTo>
                <a:cubicBezTo>
                  <a:pt x="18099" y="6794"/>
                  <a:pt x="18566" y="6422"/>
                  <a:pt x="18566" y="5082"/>
                </a:cubicBezTo>
                <a:cubicBezTo>
                  <a:pt x="18566" y="3652"/>
                  <a:pt x="17744" y="2352"/>
                  <a:pt x="16255" y="1420"/>
                </a:cubicBezTo>
                <a:cubicBezTo>
                  <a:pt x="14790" y="505"/>
                  <a:pt x="12790" y="0"/>
                  <a:pt x="10621" y="0"/>
                </a:cubicBezTo>
                <a:close/>
                <a:moveTo>
                  <a:pt x="7922" y="5910"/>
                </a:moveTo>
                <a:cubicBezTo>
                  <a:pt x="10338" y="5910"/>
                  <a:pt x="9900" y="7158"/>
                  <a:pt x="9461" y="7626"/>
                </a:cubicBezTo>
                <a:cubicBezTo>
                  <a:pt x="9021" y="8094"/>
                  <a:pt x="7592" y="9302"/>
                  <a:pt x="6384" y="8054"/>
                </a:cubicBezTo>
                <a:cubicBezTo>
                  <a:pt x="5176" y="6806"/>
                  <a:pt x="6275" y="5910"/>
                  <a:pt x="7922" y="5910"/>
                </a:cubicBezTo>
                <a:close/>
                <a:moveTo>
                  <a:pt x="13319" y="5910"/>
                </a:moveTo>
                <a:cubicBezTo>
                  <a:pt x="14966" y="5910"/>
                  <a:pt x="16063" y="6806"/>
                  <a:pt x="14855" y="8054"/>
                </a:cubicBezTo>
                <a:cubicBezTo>
                  <a:pt x="13647" y="9302"/>
                  <a:pt x="12220" y="8094"/>
                  <a:pt x="11781" y="7626"/>
                </a:cubicBezTo>
                <a:cubicBezTo>
                  <a:pt x="11342" y="7158"/>
                  <a:pt x="10904" y="5910"/>
                  <a:pt x="13319" y="5910"/>
                </a:cubicBezTo>
                <a:close/>
                <a:moveTo>
                  <a:pt x="10621" y="8587"/>
                </a:moveTo>
                <a:cubicBezTo>
                  <a:pt x="11915" y="8863"/>
                  <a:pt x="11935" y="9797"/>
                  <a:pt x="11568" y="10103"/>
                </a:cubicBezTo>
                <a:cubicBezTo>
                  <a:pt x="11202" y="10409"/>
                  <a:pt x="10621" y="9935"/>
                  <a:pt x="10621" y="9935"/>
                </a:cubicBezTo>
                <a:cubicBezTo>
                  <a:pt x="10621" y="9935"/>
                  <a:pt x="10040" y="10409"/>
                  <a:pt x="9674" y="10103"/>
                </a:cubicBezTo>
                <a:cubicBezTo>
                  <a:pt x="9307" y="9797"/>
                  <a:pt x="9327" y="8863"/>
                  <a:pt x="10621" y="8587"/>
                </a:cubicBezTo>
                <a:close/>
                <a:moveTo>
                  <a:pt x="5992" y="10937"/>
                </a:moveTo>
                <a:cubicBezTo>
                  <a:pt x="6051" y="12945"/>
                  <a:pt x="6696" y="13311"/>
                  <a:pt x="7391" y="13396"/>
                </a:cubicBezTo>
                <a:cubicBezTo>
                  <a:pt x="8607" y="13545"/>
                  <a:pt x="10601" y="13547"/>
                  <a:pt x="10621" y="13547"/>
                </a:cubicBezTo>
                <a:cubicBezTo>
                  <a:pt x="10641" y="13547"/>
                  <a:pt x="12634" y="13545"/>
                  <a:pt x="13848" y="13396"/>
                </a:cubicBezTo>
                <a:cubicBezTo>
                  <a:pt x="14988" y="13256"/>
                  <a:pt x="15221" y="12164"/>
                  <a:pt x="15250" y="10937"/>
                </a:cubicBezTo>
                <a:cubicBezTo>
                  <a:pt x="15233" y="10938"/>
                  <a:pt x="15215" y="10941"/>
                  <a:pt x="15197" y="10941"/>
                </a:cubicBezTo>
                <a:cubicBezTo>
                  <a:pt x="14628" y="10941"/>
                  <a:pt x="14455" y="11406"/>
                  <a:pt x="14403" y="11637"/>
                </a:cubicBezTo>
                <a:lnTo>
                  <a:pt x="14403" y="12580"/>
                </a:lnTo>
                <a:lnTo>
                  <a:pt x="13640" y="12580"/>
                </a:lnTo>
                <a:lnTo>
                  <a:pt x="13640" y="12020"/>
                </a:lnTo>
                <a:lnTo>
                  <a:pt x="12760" y="12020"/>
                </a:lnTo>
                <a:lnTo>
                  <a:pt x="12760" y="12580"/>
                </a:lnTo>
                <a:lnTo>
                  <a:pt x="11997" y="12580"/>
                </a:lnTo>
                <a:lnTo>
                  <a:pt x="11997" y="12020"/>
                </a:lnTo>
                <a:lnTo>
                  <a:pt x="11001" y="12020"/>
                </a:lnTo>
                <a:lnTo>
                  <a:pt x="11001" y="12580"/>
                </a:lnTo>
                <a:lnTo>
                  <a:pt x="10238" y="12580"/>
                </a:lnTo>
                <a:lnTo>
                  <a:pt x="10238" y="12020"/>
                </a:lnTo>
                <a:lnTo>
                  <a:pt x="9243" y="12020"/>
                </a:lnTo>
                <a:lnTo>
                  <a:pt x="9243" y="12580"/>
                </a:lnTo>
                <a:lnTo>
                  <a:pt x="8480" y="12580"/>
                </a:lnTo>
                <a:lnTo>
                  <a:pt x="8480" y="12020"/>
                </a:lnTo>
                <a:lnTo>
                  <a:pt x="7599" y="12020"/>
                </a:lnTo>
                <a:lnTo>
                  <a:pt x="7599" y="12580"/>
                </a:lnTo>
                <a:lnTo>
                  <a:pt x="6836" y="12580"/>
                </a:lnTo>
                <a:lnTo>
                  <a:pt x="6836" y="11637"/>
                </a:lnTo>
                <a:cubicBezTo>
                  <a:pt x="6785" y="11406"/>
                  <a:pt x="6611" y="10941"/>
                  <a:pt x="6042" y="10941"/>
                </a:cubicBezTo>
                <a:cubicBezTo>
                  <a:pt x="6025" y="10941"/>
                  <a:pt x="6008" y="10938"/>
                  <a:pt x="5992" y="10937"/>
                </a:cubicBezTo>
                <a:close/>
                <a:moveTo>
                  <a:pt x="18724" y="11960"/>
                </a:moveTo>
                <a:cubicBezTo>
                  <a:pt x="18679" y="11960"/>
                  <a:pt x="18630" y="11962"/>
                  <a:pt x="18578" y="11965"/>
                </a:cubicBezTo>
                <a:cubicBezTo>
                  <a:pt x="17773" y="12017"/>
                  <a:pt x="17571" y="12819"/>
                  <a:pt x="16975" y="13190"/>
                </a:cubicBezTo>
                <a:cubicBezTo>
                  <a:pt x="16446" y="13520"/>
                  <a:pt x="3685" y="18765"/>
                  <a:pt x="3126" y="19006"/>
                </a:cubicBezTo>
                <a:cubicBezTo>
                  <a:pt x="2780" y="19156"/>
                  <a:pt x="2366" y="19181"/>
                  <a:pt x="1954" y="19181"/>
                </a:cubicBezTo>
                <a:cubicBezTo>
                  <a:pt x="1744" y="19181"/>
                  <a:pt x="1534" y="19175"/>
                  <a:pt x="1334" y="19175"/>
                </a:cubicBezTo>
                <a:cubicBezTo>
                  <a:pt x="731" y="19175"/>
                  <a:pt x="215" y="19234"/>
                  <a:pt x="37" y="19710"/>
                </a:cubicBezTo>
                <a:cubicBezTo>
                  <a:pt x="-177" y="20284"/>
                  <a:pt x="567" y="20350"/>
                  <a:pt x="1329" y="20802"/>
                </a:cubicBezTo>
                <a:cubicBezTo>
                  <a:pt x="1924" y="21156"/>
                  <a:pt x="1829" y="21547"/>
                  <a:pt x="2523" y="21547"/>
                </a:cubicBezTo>
                <a:cubicBezTo>
                  <a:pt x="2570" y="21547"/>
                  <a:pt x="2622" y="21545"/>
                  <a:pt x="2676" y="21541"/>
                </a:cubicBezTo>
                <a:cubicBezTo>
                  <a:pt x="3480" y="21487"/>
                  <a:pt x="3676" y="20683"/>
                  <a:pt x="4269" y="20310"/>
                </a:cubicBezTo>
                <a:cubicBezTo>
                  <a:pt x="4796" y="19978"/>
                  <a:pt x="17548" y="14736"/>
                  <a:pt x="18109" y="14497"/>
                </a:cubicBezTo>
                <a:cubicBezTo>
                  <a:pt x="18446" y="14353"/>
                  <a:pt x="18847" y="14327"/>
                  <a:pt x="19248" y="14327"/>
                </a:cubicBezTo>
                <a:cubicBezTo>
                  <a:pt x="19480" y="14327"/>
                  <a:pt x="19714" y="14336"/>
                  <a:pt x="19934" y="14336"/>
                </a:cubicBezTo>
                <a:cubicBezTo>
                  <a:pt x="20523" y="14336"/>
                  <a:pt x="21024" y="14272"/>
                  <a:pt x="21202" y="13805"/>
                </a:cubicBezTo>
                <a:cubicBezTo>
                  <a:pt x="21421" y="13232"/>
                  <a:pt x="20676" y="13163"/>
                  <a:pt x="19917" y="12708"/>
                </a:cubicBezTo>
                <a:cubicBezTo>
                  <a:pt x="19323" y="12351"/>
                  <a:pt x="19425" y="11960"/>
                  <a:pt x="18724" y="11960"/>
                </a:cubicBezTo>
                <a:close/>
                <a:moveTo>
                  <a:pt x="2384" y="11965"/>
                </a:moveTo>
                <a:cubicBezTo>
                  <a:pt x="1828" y="12014"/>
                  <a:pt x="1878" y="12376"/>
                  <a:pt x="1324" y="12708"/>
                </a:cubicBezTo>
                <a:cubicBezTo>
                  <a:pt x="566" y="13163"/>
                  <a:pt x="-179" y="13232"/>
                  <a:pt x="40" y="13805"/>
                </a:cubicBezTo>
                <a:cubicBezTo>
                  <a:pt x="399" y="14747"/>
                  <a:pt x="2077" y="14046"/>
                  <a:pt x="3133" y="14497"/>
                </a:cubicBezTo>
                <a:cubicBezTo>
                  <a:pt x="3352" y="14590"/>
                  <a:pt x="5429" y="15447"/>
                  <a:pt x="7913" y="16476"/>
                </a:cubicBezTo>
                <a:cubicBezTo>
                  <a:pt x="8576" y="16201"/>
                  <a:pt x="9270" y="15914"/>
                  <a:pt x="9963" y="15625"/>
                </a:cubicBezTo>
                <a:cubicBezTo>
                  <a:pt x="7086" y="14426"/>
                  <a:pt x="4499" y="13335"/>
                  <a:pt x="4267" y="13190"/>
                </a:cubicBezTo>
                <a:cubicBezTo>
                  <a:pt x="3671" y="12819"/>
                  <a:pt x="3468" y="12017"/>
                  <a:pt x="2664" y="11965"/>
                </a:cubicBezTo>
                <a:cubicBezTo>
                  <a:pt x="2556" y="11958"/>
                  <a:pt x="2464" y="11958"/>
                  <a:pt x="2384" y="11965"/>
                </a:cubicBezTo>
                <a:close/>
                <a:moveTo>
                  <a:pt x="13327" y="17024"/>
                </a:moveTo>
                <a:cubicBezTo>
                  <a:pt x="12662" y="17299"/>
                  <a:pt x="11972" y="17587"/>
                  <a:pt x="11279" y="17875"/>
                </a:cubicBezTo>
                <a:cubicBezTo>
                  <a:pt x="14155" y="19074"/>
                  <a:pt x="16739" y="20164"/>
                  <a:pt x="16970" y="20310"/>
                </a:cubicBezTo>
                <a:cubicBezTo>
                  <a:pt x="17563" y="20683"/>
                  <a:pt x="17762" y="21487"/>
                  <a:pt x="18566" y="21541"/>
                </a:cubicBezTo>
                <a:cubicBezTo>
                  <a:pt x="19428" y="21600"/>
                  <a:pt x="19275" y="21180"/>
                  <a:pt x="19910" y="20802"/>
                </a:cubicBezTo>
                <a:cubicBezTo>
                  <a:pt x="20673" y="20350"/>
                  <a:pt x="21417" y="20284"/>
                  <a:pt x="21202" y="19710"/>
                </a:cubicBezTo>
                <a:cubicBezTo>
                  <a:pt x="20850" y="18767"/>
                  <a:pt x="19169" y="19461"/>
                  <a:pt x="18116" y="19006"/>
                </a:cubicBezTo>
                <a:cubicBezTo>
                  <a:pt x="17898" y="18912"/>
                  <a:pt x="15814" y="18054"/>
                  <a:pt x="13327" y="17024"/>
                </a:cubicBezTo>
                <a:close/>
              </a:path>
            </a:pathLst>
          </a:custGeom>
          <a:solidFill>
            <a:srgbClr val="CDAF70"/>
          </a:solidFill>
          <a:ln w="12700">
            <a:miter lim="400000"/>
          </a:ln>
        </p:spPr>
        <p:txBody>
          <a:bodyPr lIns="0" tIns="0" rIns="0" bIns="0" anchor="ctr"/>
          <a:lstStyle/>
          <a:p>
            <a:pPr algn="ctr">
              <a:spcBef>
                <a:spcPts val="0"/>
              </a:spcBef>
              <a:defRPr sz="3200">
                <a:solidFill>
                  <a:srgbClr val="FFFFFF"/>
                </a:solidFill>
                <a:latin typeface="+mn-lt"/>
                <a:ea typeface="+mn-ea"/>
                <a:cs typeface="+mn-cs"/>
                <a:sym typeface="Open Sans Medium"/>
              </a:defRPr>
            </a:pPr>
          </a:p>
        </p:txBody>
      </p:sp>
    </p:spTree>
  </p:cSld>
  <p:clrMapOvr>
    <a:masterClrMapping/>
  </p:clrMapOvr>
  <p:transition xmlns:p14="http://schemas.microsoft.com/office/powerpoint/2010/main" spd="med" advClick="1"/>
</p:sld>
</file>

<file path=ppt/slides/slide4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9" name="Truc hyper…"/>
          <p:cNvSpPr txBox="1"/>
          <p:nvPr/>
        </p:nvSpPr>
        <p:spPr>
          <a:xfrm>
            <a:off x="3365963" y="1961897"/>
            <a:ext cx="17652073" cy="4114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just">
              <a:spcBef>
                <a:spcPts val="0"/>
              </a:spcBef>
              <a:defRPr sz="11600">
                <a:solidFill>
                  <a:srgbClr val="FF4500"/>
                </a:solidFill>
                <a:latin typeface="Open Sans ExtraBold"/>
                <a:ea typeface="Open Sans ExtraBold"/>
                <a:cs typeface="Open Sans ExtraBold"/>
                <a:sym typeface="Open Sans ExtraBold"/>
              </a:defRPr>
            </a:pPr>
            <a:r>
              <a:t>Truc hyper </a:t>
            </a:r>
          </a:p>
          <a:p>
            <a:pPr algn="just">
              <a:spcBef>
                <a:spcPts val="0"/>
              </a:spcBef>
              <a:defRPr sz="11600">
                <a:solidFill>
                  <a:srgbClr val="FF4500"/>
                </a:solidFill>
                <a:latin typeface="Open Sans ExtraBold"/>
                <a:ea typeface="Open Sans ExtraBold"/>
                <a:cs typeface="Open Sans ExtraBold"/>
                <a:sym typeface="Open Sans ExtraBold"/>
              </a:defRPr>
            </a:pPr>
            <a:r>
              <a:t>important !</a:t>
            </a:r>
          </a:p>
        </p:txBody>
      </p:sp>
      <p:sp>
        <p:nvSpPr>
          <p:cNvPr id="300" name="Source :"/>
          <p:cNvSpPr txBox="1"/>
          <p:nvPr/>
        </p:nvSpPr>
        <p:spPr>
          <a:xfrm>
            <a:off x="2031469" y="12386557"/>
            <a:ext cx="20321061" cy="622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lvl1pPr algn="just">
              <a:spcBef>
                <a:spcPts val="0"/>
              </a:spcBef>
              <a:defRPr i="1" sz="3000">
                <a:solidFill>
                  <a:srgbClr val="53697A"/>
                </a:solidFill>
                <a:latin typeface="Open Sans SemiBold"/>
                <a:ea typeface="Open Sans SemiBold"/>
                <a:cs typeface="Open Sans SemiBold"/>
                <a:sym typeface="Open Sans SemiBold"/>
              </a:defRPr>
            </a:lvl1pPr>
          </a:lstStyle>
          <a:p>
            <a:pPr/>
            <a:r>
              <a:t>Source : </a:t>
            </a:r>
          </a:p>
        </p:txBody>
      </p:sp>
      <p:sp>
        <p:nvSpPr>
          <p:cNvPr id="301" name="Panneau"/>
          <p:cNvSpPr/>
          <p:nvPr/>
        </p:nvSpPr>
        <p:spPr>
          <a:xfrm>
            <a:off x="16108232" y="5650152"/>
            <a:ext cx="6588796" cy="6587738"/>
          </a:xfrm>
          <a:custGeom>
            <a:avLst/>
            <a:gdLst/>
            <a:ahLst/>
            <a:cxnLst>
              <a:cxn ang="0">
                <a:pos x="wd2" y="hd2"/>
              </a:cxn>
              <a:cxn ang="5400000">
                <a:pos x="wd2" y="hd2"/>
              </a:cxn>
              <a:cxn ang="10800000">
                <a:pos x="wd2" y="hd2"/>
              </a:cxn>
              <a:cxn ang="16200000">
                <a:pos x="wd2" y="hd2"/>
              </a:cxn>
            </a:cxnLst>
            <a:rect l="0" t="0" r="r" b="b"/>
            <a:pathLst>
              <a:path w="21370" h="21600" fill="norm" stroke="1" extrusionOk="0">
                <a:moveTo>
                  <a:pt x="10685" y="0"/>
                </a:moveTo>
                <a:cubicBezTo>
                  <a:pt x="9798" y="0"/>
                  <a:pt x="9001" y="498"/>
                  <a:pt x="8605" y="1300"/>
                </a:cubicBezTo>
                <a:lnTo>
                  <a:pt x="248" y="18197"/>
                </a:lnTo>
                <a:cubicBezTo>
                  <a:pt x="-115" y="18931"/>
                  <a:pt x="-79" y="19786"/>
                  <a:pt x="348" y="20484"/>
                </a:cubicBezTo>
                <a:cubicBezTo>
                  <a:pt x="775" y="21183"/>
                  <a:pt x="1515" y="21600"/>
                  <a:pt x="2327" y="21600"/>
                </a:cubicBezTo>
                <a:lnTo>
                  <a:pt x="19042" y="21600"/>
                </a:lnTo>
                <a:cubicBezTo>
                  <a:pt x="19853" y="21600"/>
                  <a:pt x="20593" y="21183"/>
                  <a:pt x="21020" y="20484"/>
                </a:cubicBezTo>
                <a:cubicBezTo>
                  <a:pt x="21447" y="19786"/>
                  <a:pt x="21485" y="18931"/>
                  <a:pt x="21122" y="18197"/>
                </a:cubicBezTo>
                <a:lnTo>
                  <a:pt x="12765" y="1300"/>
                </a:lnTo>
                <a:cubicBezTo>
                  <a:pt x="12369" y="498"/>
                  <a:pt x="11572" y="0"/>
                  <a:pt x="10685" y="0"/>
                </a:cubicBezTo>
                <a:close/>
                <a:moveTo>
                  <a:pt x="10685" y="744"/>
                </a:moveTo>
                <a:cubicBezTo>
                  <a:pt x="11291" y="744"/>
                  <a:pt x="11836" y="1084"/>
                  <a:pt x="12108" y="1632"/>
                </a:cubicBezTo>
                <a:lnTo>
                  <a:pt x="20464" y="18530"/>
                </a:lnTo>
                <a:cubicBezTo>
                  <a:pt x="20712" y="19032"/>
                  <a:pt x="20686" y="19615"/>
                  <a:pt x="20394" y="20093"/>
                </a:cubicBezTo>
                <a:cubicBezTo>
                  <a:pt x="20102" y="20570"/>
                  <a:pt x="19597" y="20856"/>
                  <a:pt x="19042" y="20856"/>
                </a:cubicBezTo>
                <a:lnTo>
                  <a:pt x="2327" y="20856"/>
                </a:lnTo>
                <a:cubicBezTo>
                  <a:pt x="1772" y="20856"/>
                  <a:pt x="1266" y="20570"/>
                  <a:pt x="974" y="20093"/>
                </a:cubicBezTo>
                <a:cubicBezTo>
                  <a:pt x="683" y="19615"/>
                  <a:pt x="658" y="19032"/>
                  <a:pt x="906" y="18530"/>
                </a:cubicBezTo>
                <a:lnTo>
                  <a:pt x="9262" y="1632"/>
                </a:lnTo>
                <a:cubicBezTo>
                  <a:pt x="9534" y="1084"/>
                  <a:pt x="10079" y="744"/>
                  <a:pt x="10685" y="744"/>
                </a:cubicBezTo>
                <a:close/>
                <a:moveTo>
                  <a:pt x="10685" y="1384"/>
                </a:moveTo>
                <a:cubicBezTo>
                  <a:pt x="10315" y="1384"/>
                  <a:pt x="9996" y="1585"/>
                  <a:pt x="9830" y="1919"/>
                </a:cubicBezTo>
                <a:lnTo>
                  <a:pt x="1472" y="18817"/>
                </a:lnTo>
                <a:cubicBezTo>
                  <a:pt x="1323" y="19118"/>
                  <a:pt x="1338" y="19470"/>
                  <a:pt x="1514" y="19757"/>
                </a:cubicBezTo>
                <a:cubicBezTo>
                  <a:pt x="1689" y="20044"/>
                  <a:pt x="1993" y="20214"/>
                  <a:pt x="2327" y="20214"/>
                </a:cubicBezTo>
                <a:lnTo>
                  <a:pt x="19042" y="20214"/>
                </a:lnTo>
                <a:cubicBezTo>
                  <a:pt x="19375" y="20214"/>
                  <a:pt x="19679" y="20044"/>
                  <a:pt x="19855" y="19757"/>
                </a:cubicBezTo>
                <a:cubicBezTo>
                  <a:pt x="20030" y="19470"/>
                  <a:pt x="20046" y="19118"/>
                  <a:pt x="19896" y="18817"/>
                </a:cubicBezTo>
                <a:lnTo>
                  <a:pt x="11540" y="1919"/>
                </a:lnTo>
                <a:cubicBezTo>
                  <a:pt x="11374" y="1585"/>
                  <a:pt x="11055" y="1384"/>
                  <a:pt x="10685" y="1384"/>
                </a:cubicBezTo>
                <a:close/>
              </a:path>
            </a:pathLst>
          </a:custGeom>
          <a:solidFill>
            <a:srgbClr val="FF4500"/>
          </a:solidFill>
          <a:ln w="12700">
            <a:miter lim="400000"/>
          </a:ln>
        </p:spPr>
        <p:txBody>
          <a:bodyPr lIns="0" tIns="0" rIns="0" bIns="0" anchor="ctr"/>
          <a:lstStyle/>
          <a:p>
            <a:pPr algn="ctr">
              <a:spcBef>
                <a:spcPts val="0"/>
              </a:spcBef>
              <a:defRPr sz="3200">
                <a:solidFill>
                  <a:srgbClr val="FFFFFF"/>
                </a:solidFill>
                <a:latin typeface="+mn-lt"/>
                <a:ea typeface="+mn-ea"/>
                <a:cs typeface="+mn-cs"/>
                <a:sym typeface="Open Sans Medium"/>
              </a:defRPr>
            </a:pPr>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 name="Améliorer la prévention,  la compréhension,  et la prise en charge des violences sexuelles  sur les bases d’une réflexion  éthique et pratique.…"/>
          <p:cNvSpPr txBox="1"/>
          <p:nvPr/>
        </p:nvSpPr>
        <p:spPr>
          <a:xfrm>
            <a:off x="2031469" y="1386684"/>
            <a:ext cx="12208613" cy="9080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821531">
              <a:spcBef>
                <a:spcPts val="5000"/>
              </a:spcBef>
              <a:defRPr i="1" sz="6000">
                <a:solidFill>
                  <a:srgbClr val="53697A"/>
                </a:solidFill>
                <a:latin typeface="+mn-lt"/>
                <a:ea typeface="+mn-ea"/>
                <a:cs typeface="+mn-cs"/>
                <a:sym typeface="Open Sans Medium"/>
              </a:defRPr>
            </a:pPr>
            <a:r>
              <a:t>Améliorer la prévention, </a:t>
            </a:r>
            <a:br/>
            <a:r>
              <a:t>la compréhension, </a:t>
            </a:r>
            <a:br/>
            <a:r>
              <a:t>et la prise en charge</a:t>
            </a:r>
            <a:br/>
            <a:r>
              <a:t>des violences sexuelles </a:t>
            </a:r>
            <a:br/>
            <a:r>
              <a:t>sur les bases d’une réflexion </a:t>
            </a:r>
            <a:br/>
            <a:r>
              <a:t>éthique et pratique.</a:t>
            </a:r>
          </a:p>
          <a:p>
            <a:pPr>
              <a:spcBef>
                <a:spcPts val="5000"/>
              </a:spcBef>
              <a:defRPr sz="4000">
                <a:solidFill>
                  <a:srgbClr val="53697A"/>
                </a:solidFill>
                <a:latin typeface="+mn-lt"/>
                <a:ea typeface="+mn-ea"/>
                <a:cs typeface="+mn-cs"/>
                <a:sym typeface="Open Sans Medium"/>
              </a:defRPr>
            </a:pPr>
            <a:r>
              <a:t>Circulaire DHOS/DGS/O2/6C n°2006-168</a:t>
            </a:r>
            <a:br/>
            <a:r>
              <a:t>du 13 avril 2006 relative à la prise en charge </a:t>
            </a:r>
            <a:br/>
            <a:r>
              <a:t>des auteurs de violences sexuelles</a:t>
            </a:r>
          </a:p>
        </p:txBody>
      </p:sp>
      <p:pic>
        <p:nvPicPr>
          <p:cNvPr id="49" name="vidéo-collée.png" descr="vidéo-collée.png"/>
          <p:cNvPicPr>
            <a:picLocks noChangeAspect="1"/>
          </p:cNvPicPr>
          <p:nvPr/>
        </p:nvPicPr>
        <p:blipFill>
          <a:blip r:embed="rId3">
            <a:extLst/>
          </a:blip>
          <a:stretch>
            <a:fillRect/>
          </a:stretch>
        </p:blipFill>
        <p:spPr>
          <a:xfrm>
            <a:off x="14934660" y="6160301"/>
            <a:ext cx="8207395" cy="6418439"/>
          </a:xfrm>
          <a:prstGeom prst="rect">
            <a:avLst/>
          </a:prstGeom>
          <a:ln w="12700">
            <a:miter lim="400000"/>
          </a:ln>
        </p:spPr>
      </p:pic>
    </p:spTree>
  </p:cSld>
  <p:clrMapOvr>
    <a:masterClrMapping/>
  </p:clrMapOvr>
  <p:transition xmlns:p14="http://schemas.microsoft.com/office/powerpoint/2010/main" spd="med" advClick="1"/>
</p:sld>
</file>

<file path=ppt/slides/slide5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5" name="titre de Grande partie…"/>
          <p:cNvSpPr txBox="1"/>
          <p:nvPr/>
        </p:nvSpPr>
        <p:spPr>
          <a:xfrm>
            <a:off x="2031469" y="1386684"/>
            <a:ext cx="11593098" cy="197485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defTabSz="457200">
              <a:lnSpc>
                <a:spcPct val="90000"/>
              </a:lnSpc>
              <a:spcBef>
                <a:spcPts val="500"/>
              </a:spcBef>
              <a:defRPr cap="all" spc="1100" sz="5500">
                <a:solidFill>
                  <a:srgbClr val="53697A"/>
                </a:solidFill>
              </a:defRPr>
            </a:pPr>
            <a:r>
              <a:t>titre de Grande partie</a:t>
            </a:r>
          </a:p>
          <a:p>
            <a:pPr defTabSz="457200">
              <a:lnSpc>
                <a:spcPct val="90000"/>
              </a:lnSpc>
              <a:spcBef>
                <a:spcPts val="500"/>
              </a:spcBef>
              <a:defRPr cap="all" spc="1100" sz="5500">
                <a:solidFill>
                  <a:srgbClr val="53697A"/>
                </a:solidFill>
                <a:latin typeface="Open Sans Bold"/>
                <a:ea typeface="Open Sans Bold"/>
                <a:cs typeface="Open Sans Bold"/>
                <a:sym typeface="Open Sans Bold"/>
              </a:defRPr>
            </a:pPr>
            <a:r>
              <a:t>titre de sous-partie</a:t>
            </a:r>
          </a:p>
        </p:txBody>
      </p:sp>
      <p:sp>
        <p:nvSpPr>
          <p:cNvPr id="306" name="Le contenu avec plusieurs points :…"/>
          <p:cNvSpPr txBox="1"/>
          <p:nvPr/>
        </p:nvSpPr>
        <p:spPr>
          <a:xfrm>
            <a:off x="2031469" y="4223712"/>
            <a:ext cx="20321061" cy="6388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just">
              <a:spcBef>
                <a:spcPts val="6000"/>
              </a:spcBef>
              <a:defRPr sz="3700"/>
            </a:pPr>
            <a:r>
              <a:t>Le contenu avec plusieurs points :</a:t>
            </a:r>
          </a:p>
          <a:p>
            <a:pPr marL="635000" indent="-635000" algn="just">
              <a:spcBef>
                <a:spcPts val="6000"/>
              </a:spcBef>
              <a:buSzPct val="100000"/>
              <a:buChar char="‣"/>
              <a:defRPr sz="3700"/>
            </a:pPr>
            <a:r>
              <a:rPr>
                <a:latin typeface="Open Sans Bold"/>
                <a:ea typeface="Open Sans Bold"/>
                <a:cs typeface="Open Sans Bold"/>
                <a:sym typeface="Open Sans Bold"/>
              </a:rPr>
              <a:t>truc important</a:t>
            </a:r>
            <a:r>
              <a:t>, et la précision</a:t>
            </a:r>
          </a:p>
          <a:p>
            <a:pPr marL="635000" indent="-635000" algn="just">
              <a:spcBef>
                <a:spcPts val="6000"/>
              </a:spcBef>
              <a:buSzPct val="100000"/>
              <a:buChar char="‣"/>
              <a:defRPr sz="3700"/>
            </a:pPr>
            <a:r>
              <a:t>second truc </a:t>
            </a:r>
            <a:r>
              <a:rPr>
                <a:latin typeface="Open Sans Bold"/>
                <a:ea typeface="Open Sans Bold"/>
                <a:cs typeface="Open Sans Bold"/>
                <a:sym typeface="Open Sans Bold"/>
              </a:rPr>
              <a:t>important</a:t>
            </a:r>
            <a:r>
              <a:t> avec précisions,</a:t>
            </a:r>
          </a:p>
          <a:p>
            <a:pPr marL="635000" indent="-635000" algn="just">
              <a:spcBef>
                <a:spcPts val="6000"/>
              </a:spcBef>
              <a:buSzPct val="100000"/>
              <a:buChar char="‣"/>
              <a:defRPr sz="3700"/>
            </a:pPr>
            <a:r>
              <a:t>troisième truc moins important,</a:t>
            </a:r>
          </a:p>
          <a:p>
            <a:pPr marL="635000" indent="-635000" algn="just">
              <a:spcBef>
                <a:spcPts val="6000"/>
              </a:spcBef>
              <a:buSzPct val="100000"/>
              <a:buChar char="‣"/>
              <a:defRPr sz="3700"/>
            </a:pPr>
            <a:r>
              <a:t>quatrième truc.</a:t>
            </a:r>
          </a:p>
        </p:txBody>
      </p:sp>
    </p:spTree>
  </p:cSld>
  <p:clrMapOvr>
    <a:masterClrMapping/>
  </p:clrMapOvr>
  <p:transition xmlns:p14="http://schemas.microsoft.com/office/powerpoint/2010/main" spd="med" advClick="1"/>
</p:sld>
</file>

<file path=ppt/slides/slide5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0" name="Le truc dont on parle"/>
          <p:cNvSpPr txBox="1"/>
          <p:nvPr/>
        </p:nvSpPr>
        <p:spPr>
          <a:xfrm>
            <a:off x="2031469" y="1386684"/>
            <a:ext cx="11339619" cy="1054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defTabSz="457200">
              <a:lnSpc>
                <a:spcPct val="90000"/>
              </a:lnSpc>
              <a:spcBef>
                <a:spcPts val="500"/>
              </a:spcBef>
              <a:defRPr cap="all" spc="1100" sz="5500">
                <a:solidFill>
                  <a:srgbClr val="53697A"/>
                </a:solidFill>
              </a:defRPr>
            </a:lvl1pPr>
          </a:lstStyle>
          <a:p>
            <a:pPr/>
            <a:r>
              <a:t>Le truc dont on parle</a:t>
            </a:r>
          </a:p>
        </p:txBody>
      </p:sp>
      <p:sp>
        <p:nvSpPr>
          <p:cNvPr id="311" name="Un phrase courte.…"/>
          <p:cNvSpPr txBox="1"/>
          <p:nvPr/>
        </p:nvSpPr>
        <p:spPr>
          <a:xfrm>
            <a:off x="2031469" y="4223712"/>
            <a:ext cx="20321061" cy="357787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just">
              <a:spcBef>
                <a:spcPts val="6000"/>
              </a:spcBef>
              <a:defRPr sz="3700"/>
            </a:pPr>
            <a:r>
              <a:t>Un phrase courte.</a:t>
            </a:r>
            <a:endParaRPr>
              <a:latin typeface="Open Sans Bold"/>
              <a:ea typeface="Open Sans Bold"/>
              <a:cs typeface="Open Sans Bold"/>
              <a:sym typeface="Open Sans Bold"/>
            </a:endParaRPr>
          </a:p>
          <a:p>
            <a:pPr algn="just">
              <a:spcBef>
                <a:spcPts val="6000"/>
              </a:spcBef>
              <a:defRPr sz="3700"/>
            </a:pPr>
          </a:p>
          <a:p>
            <a:pPr algn="just">
              <a:spcBef>
                <a:spcPts val="6000"/>
              </a:spcBef>
              <a:defRPr sz="3700">
                <a:solidFill>
                  <a:srgbClr val="FF4500"/>
                </a:solidFill>
                <a:latin typeface="Open Sans Bold"/>
                <a:ea typeface="Open Sans Bold"/>
                <a:cs typeface="Open Sans Bold"/>
                <a:sym typeface="Open Sans Bold"/>
              </a:defRPr>
            </a:pPr>
            <a:r>
              <a:t>⚠️  Un truc important !</a:t>
            </a:r>
          </a:p>
        </p:txBody>
      </p:sp>
    </p:spTree>
  </p:cSld>
  <p:clrMapOvr>
    <a:masterClrMapping/>
  </p:clrMapOvr>
  <p:transition xmlns:p14="http://schemas.microsoft.com/office/powerpoint/2010/main" spd="med" advClick="1"/>
</p:sld>
</file>

<file path=ppt/slides/slide5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5" name="Le truc dont on parle"/>
          <p:cNvSpPr txBox="1"/>
          <p:nvPr/>
        </p:nvSpPr>
        <p:spPr>
          <a:xfrm>
            <a:off x="2031469" y="1386684"/>
            <a:ext cx="11339619" cy="1054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defTabSz="457200">
              <a:lnSpc>
                <a:spcPct val="90000"/>
              </a:lnSpc>
              <a:spcBef>
                <a:spcPts val="500"/>
              </a:spcBef>
              <a:defRPr cap="all" spc="1100" sz="5500">
                <a:solidFill>
                  <a:srgbClr val="53697A"/>
                </a:solidFill>
              </a:defRPr>
            </a:lvl1pPr>
          </a:lstStyle>
          <a:p>
            <a:pPr/>
            <a:r>
              <a:t>Le truc dont on parle</a:t>
            </a:r>
          </a:p>
        </p:txBody>
      </p:sp>
      <p:graphicFrame>
        <p:nvGraphicFramePr>
          <p:cNvPr id="316" name="Tableau 1-2-1"/>
          <p:cNvGraphicFramePr/>
          <p:nvPr/>
        </p:nvGraphicFramePr>
        <p:xfrm>
          <a:off x="1889356" y="4199152"/>
          <a:ext cx="20605288" cy="6587696"/>
        </p:xfrm>
        <a:graphic xmlns:a="http://schemas.openxmlformats.org/drawingml/2006/main">
          <a:graphicData uri="http://schemas.openxmlformats.org/drawingml/2006/table">
            <a:tbl>
              <a:tblPr firstCol="0" firstRow="0" lastCol="0" lastRow="0" bandCol="0" bandRow="0" rtl="0">
                <a:tableStyleId>{4C3C2611-4C71-4FC5-86AE-919BDF0F9419}</a:tableStyleId>
              </a:tblPr>
              <a:tblGrid>
                <a:gridCol w="6868429"/>
                <a:gridCol w="6868429"/>
                <a:gridCol w="6868429"/>
              </a:tblGrid>
              <a:tr h="1646923">
                <a:tc>
                  <a:txBody>
                    <a:bodyPr/>
                    <a:lstStyle/>
                    <a:p>
                      <a:pPr defTabSz="457200">
                        <a:lnSpc>
                          <a:spcPct val="90000"/>
                        </a:lnSpc>
                        <a:defRPr sz="1800"/>
                      </a:pPr>
                      <a:r>
                        <a:rPr cap="all" sz="3700">
                          <a:solidFill>
                            <a:srgbClr val="53697A"/>
                          </a:solidFill>
                          <a:latin typeface="Open Sans Bold"/>
                          <a:ea typeface="Open Sans Bold"/>
                          <a:cs typeface="Open Sans Bold"/>
                          <a:sym typeface="Open Sans Bold"/>
                        </a:rPr>
                        <a:t>Titre 1</a:t>
                      </a:r>
                    </a:p>
                  </a:txBody>
                  <a:tcPr marL="0" marR="0" marT="0" marB="0" anchor="ctr" anchorCtr="0" horzOverflow="overflow">
                    <a:lnL w="0">
                      <a:miter lim="400000"/>
                    </a:lnL>
                    <a:lnR w="25400">
                      <a:solidFill>
                        <a:srgbClr val="CDAF70"/>
                      </a:solidFill>
                      <a:miter lim="400000"/>
                    </a:lnR>
                    <a:lnT w="0">
                      <a:miter lim="400000"/>
                    </a:lnT>
                    <a:lnB w="25400">
                      <a:solidFill>
                        <a:srgbClr val="CDAF70"/>
                      </a:solidFill>
                      <a:miter lim="400000"/>
                    </a:lnB>
                    <a:noFill/>
                  </a:tcPr>
                </a:tc>
                <a:tc>
                  <a:txBody>
                    <a:bodyPr/>
                    <a:lstStyle/>
                    <a:p>
                      <a:pPr defTabSz="457200">
                        <a:lnSpc>
                          <a:spcPct val="90000"/>
                        </a:lnSpc>
                        <a:defRPr sz="1800"/>
                      </a:pPr>
                      <a:r>
                        <a:rPr cap="all" sz="3700">
                          <a:solidFill>
                            <a:srgbClr val="53697A"/>
                          </a:solidFill>
                          <a:latin typeface="Open Sans Bold"/>
                          <a:ea typeface="Open Sans Bold"/>
                          <a:cs typeface="Open Sans Bold"/>
                          <a:sym typeface="Open Sans Bold"/>
                        </a:rPr>
                        <a:t>Titre 2</a:t>
                      </a:r>
                    </a:p>
                  </a:txBody>
                  <a:tcPr marL="0" marR="0" marT="0" marB="0" anchor="ctr" anchorCtr="0" horzOverflow="overflow">
                    <a:lnL w="25400">
                      <a:solidFill>
                        <a:srgbClr val="CDAF70"/>
                      </a:solidFill>
                      <a:miter lim="400000"/>
                    </a:lnL>
                    <a:lnR w="25400">
                      <a:solidFill>
                        <a:srgbClr val="CDAF70"/>
                      </a:solidFill>
                      <a:miter lim="400000"/>
                    </a:lnR>
                    <a:lnT w="0">
                      <a:miter lim="400000"/>
                    </a:lnT>
                    <a:lnB w="25400">
                      <a:solidFill>
                        <a:srgbClr val="CDAF70"/>
                      </a:solidFill>
                      <a:miter lim="400000"/>
                    </a:lnB>
                    <a:noFill/>
                  </a:tcPr>
                </a:tc>
                <a:tc>
                  <a:txBody>
                    <a:bodyPr/>
                    <a:lstStyle/>
                    <a:p>
                      <a:pPr defTabSz="457200">
                        <a:lnSpc>
                          <a:spcPct val="90000"/>
                        </a:lnSpc>
                        <a:defRPr sz="1800"/>
                      </a:pPr>
                      <a:r>
                        <a:rPr cap="all" sz="3700">
                          <a:solidFill>
                            <a:srgbClr val="53697A"/>
                          </a:solidFill>
                          <a:latin typeface="Open Sans Bold"/>
                          <a:ea typeface="Open Sans Bold"/>
                          <a:cs typeface="Open Sans Bold"/>
                          <a:sym typeface="Open Sans Bold"/>
                        </a:rPr>
                        <a:t>Titre 3</a:t>
                      </a:r>
                    </a:p>
                  </a:txBody>
                  <a:tcPr marL="0" marR="0" marT="0" marB="0" anchor="ctr" anchorCtr="0" horzOverflow="overflow">
                    <a:lnL w="25400">
                      <a:solidFill>
                        <a:srgbClr val="CDAF70"/>
                      </a:solidFill>
                      <a:miter lim="400000"/>
                    </a:lnL>
                    <a:lnR w="0">
                      <a:miter lim="400000"/>
                    </a:lnR>
                    <a:lnT w="0">
                      <a:miter lim="400000"/>
                    </a:lnT>
                    <a:lnB w="25400">
                      <a:solidFill>
                        <a:srgbClr val="CDAF70"/>
                      </a:solidFill>
                      <a:miter lim="400000"/>
                    </a:lnB>
                    <a:noFill/>
                  </a:tcPr>
                </a:tc>
              </a:tr>
              <a:tr h="1646923">
                <a:tc>
                  <a:txBody>
                    <a:bodyPr/>
                    <a:lstStyle/>
                    <a:p>
                      <a:pPr defTabSz="457200">
                        <a:spcBef>
                          <a:spcPts val="500"/>
                        </a:spcBef>
                        <a:defRPr sz="1800"/>
                      </a:pPr>
                      <a:r>
                        <a:rPr sz="3700">
                          <a:sym typeface="Open Sans"/>
                        </a:rPr>
                        <a:t>Texte</a:t>
                      </a:r>
                    </a:p>
                  </a:txBody>
                  <a:tcPr marL="0" marR="0" marT="0" marB="0" anchor="ctr" anchorCtr="0" horzOverflow="overflow">
                    <a:lnL w="0">
                      <a:miter lim="400000"/>
                    </a:lnL>
                    <a:lnR w="25400">
                      <a:solidFill>
                        <a:srgbClr val="CDAF70"/>
                      </a:solidFill>
                      <a:miter lim="400000"/>
                    </a:lnR>
                    <a:lnT w="25400">
                      <a:solidFill>
                        <a:srgbClr val="CDAF70"/>
                      </a:solidFill>
                      <a:miter lim="400000"/>
                    </a:lnT>
                    <a:lnB w="25400">
                      <a:solidFill>
                        <a:srgbClr val="CDAF70"/>
                      </a:solidFill>
                      <a:miter lim="400000"/>
                    </a:lnB>
                    <a:noFill/>
                  </a:tcPr>
                </a:tc>
                <a:tc>
                  <a:txBody>
                    <a:bodyPr/>
                    <a:lstStyle/>
                    <a:p>
                      <a:pPr defTabSz="457200">
                        <a:spcBef>
                          <a:spcPts val="500"/>
                        </a:spcBef>
                        <a:defRPr sz="1800"/>
                      </a:pPr>
                      <a:r>
                        <a:rPr sz="3700">
                          <a:sym typeface="Open Sans"/>
                        </a:rPr>
                        <a:t>Texte</a:t>
                      </a:r>
                    </a:p>
                  </a:txBody>
                  <a:tcPr marL="0" marR="0" marT="0" marB="0" anchor="ctr" anchorCtr="0" horzOverflow="overflow">
                    <a:lnL w="25400">
                      <a:solidFill>
                        <a:srgbClr val="CDAF70"/>
                      </a:solidFill>
                      <a:miter lim="400000"/>
                    </a:lnL>
                    <a:lnR w="25400">
                      <a:solidFill>
                        <a:srgbClr val="CDAF70"/>
                      </a:solidFill>
                      <a:miter lim="400000"/>
                    </a:lnR>
                    <a:lnT w="25400">
                      <a:solidFill>
                        <a:srgbClr val="CDAF70"/>
                      </a:solidFill>
                      <a:miter lim="400000"/>
                    </a:lnT>
                    <a:lnB w="25400">
                      <a:solidFill>
                        <a:srgbClr val="CDAF70"/>
                      </a:solidFill>
                      <a:miter lim="400000"/>
                    </a:lnB>
                    <a:noFill/>
                  </a:tcPr>
                </a:tc>
                <a:tc>
                  <a:txBody>
                    <a:bodyPr/>
                    <a:lstStyle/>
                    <a:p>
                      <a:pPr defTabSz="457200">
                        <a:spcBef>
                          <a:spcPts val="500"/>
                        </a:spcBef>
                        <a:defRPr sz="1800"/>
                      </a:pPr>
                      <a:r>
                        <a:rPr sz="3700">
                          <a:sym typeface="Open Sans"/>
                        </a:rPr>
                        <a:t>Texte</a:t>
                      </a:r>
                    </a:p>
                  </a:txBody>
                  <a:tcPr marL="0" marR="0" marT="0" marB="0" anchor="ctr" anchorCtr="0" horzOverflow="overflow">
                    <a:lnL w="25400">
                      <a:solidFill>
                        <a:srgbClr val="CDAF70"/>
                      </a:solidFill>
                      <a:miter lim="400000"/>
                    </a:lnL>
                    <a:lnR w="0">
                      <a:miter lim="400000"/>
                    </a:lnR>
                    <a:lnT w="25400">
                      <a:solidFill>
                        <a:srgbClr val="CDAF70"/>
                      </a:solidFill>
                      <a:miter lim="400000"/>
                    </a:lnT>
                    <a:lnB w="25400">
                      <a:solidFill>
                        <a:srgbClr val="CDAF70"/>
                      </a:solidFill>
                      <a:miter lim="400000"/>
                    </a:lnB>
                    <a:noFill/>
                  </a:tcPr>
                </a:tc>
              </a:tr>
              <a:tr h="1646923">
                <a:tc>
                  <a:txBody>
                    <a:bodyPr/>
                    <a:lstStyle/>
                    <a:p>
                      <a:pPr defTabSz="457200">
                        <a:spcBef>
                          <a:spcPts val="500"/>
                        </a:spcBef>
                        <a:defRPr sz="1800"/>
                      </a:pPr>
                      <a:r>
                        <a:rPr sz="3700">
                          <a:sym typeface="Open Sans"/>
                        </a:rPr>
                        <a:t>Texte</a:t>
                      </a:r>
                    </a:p>
                  </a:txBody>
                  <a:tcPr marL="0" marR="0" marT="0" marB="0" anchor="ctr" anchorCtr="0" horzOverflow="overflow">
                    <a:lnL w="0">
                      <a:miter lim="400000"/>
                    </a:lnL>
                    <a:lnR w="25400">
                      <a:solidFill>
                        <a:srgbClr val="CDAF70"/>
                      </a:solidFill>
                      <a:miter lim="400000"/>
                    </a:lnR>
                    <a:lnT w="25400">
                      <a:solidFill>
                        <a:srgbClr val="CDAF70"/>
                      </a:solidFill>
                      <a:miter lim="400000"/>
                    </a:lnT>
                    <a:lnB w="25400">
                      <a:solidFill>
                        <a:srgbClr val="CDAF70"/>
                      </a:solidFill>
                      <a:miter lim="400000"/>
                    </a:lnB>
                    <a:noFill/>
                  </a:tcPr>
                </a:tc>
                <a:tc>
                  <a:txBody>
                    <a:bodyPr/>
                    <a:lstStyle/>
                    <a:p>
                      <a:pPr defTabSz="457200">
                        <a:spcBef>
                          <a:spcPts val="500"/>
                        </a:spcBef>
                        <a:defRPr sz="1800"/>
                      </a:pPr>
                      <a:r>
                        <a:rPr sz="3700">
                          <a:sym typeface="Open Sans"/>
                        </a:rPr>
                        <a:t>Texte</a:t>
                      </a:r>
                    </a:p>
                  </a:txBody>
                  <a:tcPr marL="0" marR="0" marT="0" marB="0" anchor="ctr" anchorCtr="0" horzOverflow="overflow">
                    <a:lnL w="25400">
                      <a:solidFill>
                        <a:srgbClr val="CDAF70"/>
                      </a:solidFill>
                      <a:miter lim="400000"/>
                    </a:lnL>
                    <a:lnR w="25400">
                      <a:solidFill>
                        <a:srgbClr val="CDAF70"/>
                      </a:solidFill>
                      <a:miter lim="400000"/>
                    </a:lnR>
                    <a:lnT w="25400">
                      <a:solidFill>
                        <a:srgbClr val="CDAF70"/>
                      </a:solidFill>
                      <a:miter lim="400000"/>
                    </a:lnT>
                    <a:lnB w="25400">
                      <a:solidFill>
                        <a:srgbClr val="CDAF70"/>
                      </a:solidFill>
                      <a:miter lim="400000"/>
                    </a:lnB>
                    <a:noFill/>
                  </a:tcPr>
                </a:tc>
                <a:tc>
                  <a:txBody>
                    <a:bodyPr/>
                    <a:lstStyle/>
                    <a:p>
                      <a:pPr>
                        <a:spcBef>
                          <a:spcPts val="6000"/>
                        </a:spcBef>
                        <a:defRPr sz="1800"/>
                      </a:pPr>
                      <a:r>
                        <a:rPr sz="3700">
                          <a:solidFill>
                            <a:srgbClr val="FF4500"/>
                          </a:solidFill>
                          <a:latin typeface="Open Sans Bold"/>
                          <a:ea typeface="Open Sans Bold"/>
                          <a:cs typeface="Open Sans Bold"/>
                          <a:sym typeface="Open Sans Bold"/>
                        </a:rPr>
                        <a:t>Un truc important !</a:t>
                      </a:r>
                    </a:p>
                  </a:txBody>
                  <a:tcPr marL="0" marR="0" marT="0" marB="0" anchor="ctr" anchorCtr="0" horzOverflow="overflow">
                    <a:lnL w="25400">
                      <a:solidFill>
                        <a:srgbClr val="CDAF70"/>
                      </a:solidFill>
                      <a:miter lim="400000"/>
                    </a:lnL>
                    <a:lnR w="0">
                      <a:miter lim="400000"/>
                    </a:lnR>
                    <a:lnT w="25400">
                      <a:solidFill>
                        <a:srgbClr val="CDAF70"/>
                      </a:solidFill>
                      <a:miter lim="400000"/>
                    </a:lnT>
                    <a:lnB w="25400">
                      <a:solidFill>
                        <a:srgbClr val="CDAF70"/>
                      </a:solidFill>
                      <a:miter lim="400000"/>
                    </a:lnB>
                    <a:noFill/>
                  </a:tcPr>
                </a:tc>
              </a:tr>
              <a:tr h="1646923">
                <a:tc>
                  <a:txBody>
                    <a:bodyPr/>
                    <a:lstStyle/>
                    <a:p>
                      <a:pPr defTabSz="457200">
                        <a:spcBef>
                          <a:spcPts val="500"/>
                        </a:spcBef>
                        <a:defRPr sz="1800"/>
                      </a:pPr>
                      <a:r>
                        <a:rPr sz="3700">
                          <a:sym typeface="Open Sans"/>
                        </a:rPr>
                        <a:t>Texte</a:t>
                      </a:r>
                    </a:p>
                  </a:txBody>
                  <a:tcPr marL="0" marR="0" marT="0" marB="0" anchor="ctr" anchorCtr="0" horzOverflow="overflow">
                    <a:lnL w="0">
                      <a:miter lim="400000"/>
                    </a:lnL>
                    <a:lnR w="25400">
                      <a:solidFill>
                        <a:srgbClr val="CDAF70"/>
                      </a:solidFill>
                      <a:miter lim="400000"/>
                    </a:lnR>
                    <a:lnT w="25400">
                      <a:solidFill>
                        <a:srgbClr val="CDAF70"/>
                      </a:solidFill>
                      <a:miter lim="400000"/>
                    </a:lnT>
                    <a:lnB w="0">
                      <a:miter lim="400000"/>
                    </a:lnB>
                    <a:noFill/>
                  </a:tcPr>
                </a:tc>
                <a:tc>
                  <a:txBody>
                    <a:bodyPr/>
                    <a:lstStyle/>
                    <a:p>
                      <a:pPr defTabSz="457200">
                        <a:spcBef>
                          <a:spcPts val="500"/>
                        </a:spcBef>
                        <a:defRPr sz="1800"/>
                      </a:pPr>
                      <a:r>
                        <a:rPr sz="3700">
                          <a:sym typeface="Open Sans"/>
                        </a:rPr>
                        <a:t>Texte</a:t>
                      </a:r>
                    </a:p>
                  </a:txBody>
                  <a:tcPr marL="0" marR="0" marT="0" marB="0" anchor="ctr" anchorCtr="0" horzOverflow="overflow">
                    <a:lnL w="25400">
                      <a:solidFill>
                        <a:srgbClr val="CDAF70"/>
                      </a:solidFill>
                      <a:miter lim="400000"/>
                    </a:lnL>
                    <a:lnR w="25400">
                      <a:solidFill>
                        <a:srgbClr val="CDAF70"/>
                      </a:solidFill>
                      <a:miter lim="400000"/>
                    </a:lnR>
                    <a:lnT w="25400">
                      <a:solidFill>
                        <a:srgbClr val="CDAF70"/>
                      </a:solidFill>
                      <a:miter lim="400000"/>
                    </a:lnT>
                    <a:lnB w="0">
                      <a:miter lim="400000"/>
                    </a:lnB>
                    <a:noFill/>
                  </a:tcPr>
                </a:tc>
                <a:tc>
                  <a:txBody>
                    <a:bodyPr/>
                    <a:lstStyle/>
                    <a:p>
                      <a:pPr defTabSz="457200">
                        <a:spcBef>
                          <a:spcPts val="500"/>
                        </a:spcBef>
                        <a:defRPr sz="1800"/>
                      </a:pPr>
                      <a:r>
                        <a:rPr sz="3700">
                          <a:sym typeface="Open Sans"/>
                        </a:rPr>
                        <a:t>Texte</a:t>
                      </a:r>
                    </a:p>
                  </a:txBody>
                  <a:tcPr marL="0" marR="0" marT="0" marB="0" anchor="ctr" anchorCtr="0" horzOverflow="overflow">
                    <a:lnL w="25400">
                      <a:solidFill>
                        <a:srgbClr val="CDAF70"/>
                      </a:solidFill>
                      <a:miter lim="400000"/>
                    </a:lnL>
                    <a:lnR w="0">
                      <a:miter lim="400000"/>
                    </a:lnR>
                    <a:lnT w="25400">
                      <a:solidFill>
                        <a:srgbClr val="CDAF70"/>
                      </a:solidFill>
                      <a:miter lim="400000"/>
                    </a:lnT>
                    <a:lnB w="0">
                      <a:miter lim="400000"/>
                    </a:lnB>
                    <a:noFill/>
                  </a:tcPr>
                </a:tc>
              </a:tr>
            </a:tbl>
          </a:graphicData>
        </a:graphic>
      </p:graphicFrame>
      <p:sp>
        <p:nvSpPr>
          <p:cNvPr id="317" name="Source :"/>
          <p:cNvSpPr txBox="1"/>
          <p:nvPr/>
        </p:nvSpPr>
        <p:spPr>
          <a:xfrm>
            <a:off x="2031469" y="12386557"/>
            <a:ext cx="20321061" cy="622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lvl1pPr algn="just">
              <a:spcBef>
                <a:spcPts val="0"/>
              </a:spcBef>
              <a:defRPr i="1" sz="3000">
                <a:solidFill>
                  <a:srgbClr val="53697A"/>
                </a:solidFill>
                <a:latin typeface="Open Sans SemiBold"/>
                <a:ea typeface="Open Sans SemiBold"/>
                <a:cs typeface="Open Sans SemiBold"/>
                <a:sym typeface="Open Sans SemiBold"/>
              </a:defRPr>
            </a:lvl1pPr>
          </a:lstStyle>
          <a:p>
            <a:pPr/>
            <a:r>
              <a:t>Source : </a:t>
            </a:r>
          </a:p>
        </p:txBody>
      </p:sp>
    </p:spTree>
  </p:cSld>
  <p:clrMapOvr>
    <a:masterClrMapping/>
  </p:clrMapOvr>
  <p:transition xmlns:p14="http://schemas.microsoft.com/office/powerpoint/2010/main" spd="med" advClick="1"/>
</p:sld>
</file>

<file path=ppt/slides/slide5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1" name="Les infractions et les juridictions"/>
          <p:cNvSpPr txBox="1"/>
          <p:nvPr/>
        </p:nvSpPr>
        <p:spPr>
          <a:xfrm>
            <a:off x="2031469" y="1386684"/>
            <a:ext cx="17692081" cy="1054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defTabSz="457200">
              <a:lnSpc>
                <a:spcPct val="90000"/>
              </a:lnSpc>
              <a:spcBef>
                <a:spcPts val="500"/>
              </a:spcBef>
              <a:defRPr cap="all" spc="1100" sz="5500">
                <a:solidFill>
                  <a:srgbClr val="53697A"/>
                </a:solidFill>
              </a:defRPr>
            </a:lvl1pPr>
          </a:lstStyle>
          <a:p>
            <a:pPr/>
            <a:r>
              <a:t>Les infractions et les juridictions</a:t>
            </a:r>
          </a:p>
        </p:txBody>
      </p:sp>
      <p:graphicFrame>
        <p:nvGraphicFramePr>
          <p:cNvPr id="322" name="Tableau 1-2-1"/>
          <p:cNvGraphicFramePr/>
          <p:nvPr/>
        </p:nvGraphicFramePr>
        <p:xfrm>
          <a:off x="1889356" y="4199152"/>
          <a:ext cx="20605288" cy="6587696"/>
        </p:xfrm>
        <a:graphic xmlns:a="http://schemas.openxmlformats.org/drawingml/2006/main">
          <a:graphicData uri="http://schemas.openxmlformats.org/drawingml/2006/table">
            <a:tbl>
              <a:tblPr firstCol="0" firstRow="0" lastCol="0" lastRow="0" bandCol="0" bandRow="0" rtl="0">
                <a:tableStyleId>{4C3C2611-4C71-4FC5-86AE-919BDF0F9419}</a:tableStyleId>
              </a:tblPr>
              <a:tblGrid>
                <a:gridCol w="6868429"/>
                <a:gridCol w="6868429"/>
                <a:gridCol w="6868429"/>
              </a:tblGrid>
              <a:tr h="1646923">
                <a:tc>
                  <a:txBody>
                    <a:bodyPr/>
                    <a:lstStyle/>
                    <a:p>
                      <a:pPr defTabSz="457200">
                        <a:lnSpc>
                          <a:spcPct val="90000"/>
                        </a:lnSpc>
                        <a:defRPr sz="1800"/>
                      </a:pPr>
                      <a:r>
                        <a:rPr cap="all" sz="3700">
                          <a:solidFill>
                            <a:srgbClr val="53697A"/>
                          </a:solidFill>
                          <a:latin typeface="Open Sans Bold"/>
                          <a:ea typeface="Open Sans Bold"/>
                          <a:cs typeface="Open Sans Bold"/>
                          <a:sym typeface="Open Sans Bold"/>
                        </a:rPr>
                        <a:t>Type d’infraction</a:t>
                      </a:r>
                    </a:p>
                  </a:txBody>
                  <a:tcPr marL="0" marR="0" marT="0" marB="0" anchor="ctr" anchorCtr="0" horzOverflow="overflow">
                    <a:lnL w="0">
                      <a:miter lim="400000"/>
                    </a:lnL>
                    <a:lnR w="25400">
                      <a:solidFill>
                        <a:srgbClr val="CDAF70"/>
                      </a:solidFill>
                      <a:miter lim="400000"/>
                    </a:lnR>
                    <a:lnT w="0">
                      <a:miter lim="400000"/>
                    </a:lnT>
                    <a:lnB w="25400">
                      <a:solidFill>
                        <a:srgbClr val="CDAF70"/>
                      </a:solidFill>
                      <a:miter lim="400000"/>
                    </a:lnB>
                    <a:noFill/>
                  </a:tcPr>
                </a:tc>
                <a:tc>
                  <a:txBody>
                    <a:bodyPr/>
                    <a:lstStyle/>
                    <a:p>
                      <a:pPr defTabSz="457200">
                        <a:lnSpc>
                          <a:spcPct val="90000"/>
                        </a:lnSpc>
                        <a:defRPr sz="1800"/>
                      </a:pPr>
                      <a:r>
                        <a:rPr cap="all" sz="3700">
                          <a:solidFill>
                            <a:srgbClr val="53697A"/>
                          </a:solidFill>
                          <a:latin typeface="Open Sans Bold"/>
                          <a:ea typeface="Open Sans Bold"/>
                          <a:cs typeface="Open Sans Bold"/>
                          <a:sym typeface="Open Sans Bold"/>
                        </a:rPr>
                        <a:t>juridiction compétente</a:t>
                      </a:r>
                    </a:p>
                  </a:txBody>
                  <a:tcPr marL="0" marR="0" marT="0" marB="0" anchor="ctr" anchorCtr="0" horzOverflow="overflow">
                    <a:lnL w="25400">
                      <a:solidFill>
                        <a:srgbClr val="CDAF70"/>
                      </a:solidFill>
                      <a:miter lim="400000"/>
                    </a:lnL>
                    <a:lnR w="25400">
                      <a:solidFill>
                        <a:srgbClr val="CDAF70"/>
                      </a:solidFill>
                      <a:miter lim="400000"/>
                    </a:lnR>
                    <a:lnT w="0">
                      <a:miter lim="400000"/>
                    </a:lnT>
                    <a:lnB w="25400">
                      <a:solidFill>
                        <a:srgbClr val="CDAF70"/>
                      </a:solidFill>
                      <a:miter lim="400000"/>
                    </a:lnB>
                    <a:noFill/>
                  </a:tcPr>
                </a:tc>
                <a:tc>
                  <a:txBody>
                    <a:bodyPr/>
                    <a:lstStyle/>
                    <a:p>
                      <a:pPr defTabSz="457200">
                        <a:lnSpc>
                          <a:spcPct val="90000"/>
                        </a:lnSpc>
                        <a:defRPr sz="1800"/>
                      </a:pPr>
                      <a:r>
                        <a:rPr cap="all" sz="3700">
                          <a:solidFill>
                            <a:srgbClr val="53697A"/>
                          </a:solidFill>
                          <a:latin typeface="Open Sans Bold"/>
                          <a:ea typeface="Open Sans Bold"/>
                          <a:cs typeface="Open Sans Bold"/>
                          <a:sym typeface="Open Sans Bold"/>
                        </a:rPr>
                        <a:t>peine encourue</a:t>
                      </a:r>
                    </a:p>
                  </a:txBody>
                  <a:tcPr marL="0" marR="0" marT="0" marB="0" anchor="ctr" anchorCtr="0" horzOverflow="overflow">
                    <a:lnL w="25400">
                      <a:solidFill>
                        <a:srgbClr val="CDAF70"/>
                      </a:solidFill>
                      <a:miter lim="400000"/>
                    </a:lnL>
                    <a:lnR w="0">
                      <a:miter lim="400000"/>
                    </a:lnR>
                    <a:lnT w="0">
                      <a:miter lim="400000"/>
                    </a:lnT>
                    <a:lnB w="25400">
                      <a:solidFill>
                        <a:srgbClr val="CDAF70"/>
                      </a:solidFill>
                      <a:miter lim="400000"/>
                    </a:lnB>
                    <a:noFill/>
                  </a:tcPr>
                </a:tc>
              </a:tr>
              <a:tr h="1646923">
                <a:tc>
                  <a:txBody>
                    <a:bodyPr/>
                    <a:lstStyle/>
                    <a:p>
                      <a:pPr defTabSz="457200">
                        <a:spcBef>
                          <a:spcPts val="500"/>
                        </a:spcBef>
                        <a:defRPr sz="1800"/>
                      </a:pPr>
                      <a:r>
                        <a:rPr sz="3700">
                          <a:solidFill>
                            <a:srgbClr val="FF4500"/>
                          </a:solidFill>
                          <a:latin typeface="Open Sans Bold"/>
                          <a:ea typeface="Open Sans Bold"/>
                          <a:cs typeface="Open Sans Bold"/>
                          <a:sym typeface="Open Sans Bold"/>
                        </a:rPr>
                        <a:t>Contraventions</a:t>
                      </a:r>
                    </a:p>
                  </a:txBody>
                  <a:tcPr marL="0" marR="0" marT="0" marB="0" anchor="ctr" anchorCtr="0" horzOverflow="overflow">
                    <a:lnL w="0">
                      <a:miter lim="400000"/>
                    </a:lnL>
                    <a:lnR w="25400">
                      <a:solidFill>
                        <a:srgbClr val="CDAF70"/>
                      </a:solidFill>
                      <a:miter lim="400000"/>
                    </a:lnR>
                    <a:lnT w="25400">
                      <a:solidFill>
                        <a:srgbClr val="CDAF70"/>
                      </a:solidFill>
                      <a:miter lim="400000"/>
                    </a:lnT>
                    <a:lnB w="25400">
                      <a:solidFill>
                        <a:srgbClr val="CDAF70"/>
                      </a:solidFill>
                      <a:miter lim="400000"/>
                    </a:lnB>
                    <a:noFill/>
                  </a:tcPr>
                </a:tc>
                <a:tc>
                  <a:txBody>
                    <a:bodyPr/>
                    <a:lstStyle/>
                    <a:p>
                      <a:pPr defTabSz="457200">
                        <a:spcBef>
                          <a:spcPts val="500"/>
                        </a:spcBef>
                        <a:defRPr sz="3700">
                          <a:sym typeface="Open Sans"/>
                        </a:defRPr>
                      </a:pPr>
                      <a:r>
                        <a:t>Tribunal de </a:t>
                      </a:r>
                      <a:r>
                        <a:rPr>
                          <a:latin typeface="Open Sans Bold"/>
                          <a:ea typeface="Open Sans Bold"/>
                          <a:cs typeface="Open Sans Bold"/>
                          <a:sym typeface="Open Sans Bold"/>
                        </a:rPr>
                        <a:t>police</a:t>
                      </a:r>
                    </a:p>
                  </a:txBody>
                  <a:tcPr marL="0" marR="0" marT="0" marB="0" anchor="ctr" anchorCtr="0" horzOverflow="overflow">
                    <a:lnL w="25400">
                      <a:solidFill>
                        <a:srgbClr val="CDAF70"/>
                      </a:solidFill>
                      <a:miter lim="400000"/>
                    </a:lnL>
                    <a:lnR w="25400">
                      <a:solidFill>
                        <a:srgbClr val="CDAF70"/>
                      </a:solidFill>
                      <a:miter lim="400000"/>
                    </a:lnR>
                    <a:lnT w="25400">
                      <a:solidFill>
                        <a:srgbClr val="CDAF70"/>
                      </a:solidFill>
                      <a:miter lim="400000"/>
                    </a:lnT>
                    <a:lnB w="25400">
                      <a:solidFill>
                        <a:srgbClr val="CDAF70"/>
                      </a:solidFill>
                      <a:miter lim="400000"/>
                    </a:lnB>
                    <a:noFill/>
                  </a:tcPr>
                </a:tc>
                <a:tc>
                  <a:txBody>
                    <a:bodyPr/>
                    <a:lstStyle/>
                    <a:p>
                      <a:pPr defTabSz="457200">
                        <a:spcBef>
                          <a:spcPts val="500"/>
                        </a:spcBef>
                        <a:defRPr sz="1800"/>
                      </a:pPr>
                      <a:r>
                        <a:rPr sz="3700">
                          <a:sym typeface="Open Sans"/>
                        </a:rPr>
                        <a:t>Amendes</a:t>
                      </a:r>
                    </a:p>
                  </a:txBody>
                  <a:tcPr marL="0" marR="0" marT="0" marB="0" anchor="ctr" anchorCtr="0" horzOverflow="overflow">
                    <a:lnL w="25400">
                      <a:solidFill>
                        <a:srgbClr val="CDAF70"/>
                      </a:solidFill>
                      <a:miter lim="400000"/>
                    </a:lnL>
                    <a:lnR w="0">
                      <a:miter lim="400000"/>
                    </a:lnR>
                    <a:lnT w="25400">
                      <a:solidFill>
                        <a:srgbClr val="CDAF70"/>
                      </a:solidFill>
                      <a:miter lim="400000"/>
                    </a:lnT>
                    <a:lnB w="25400">
                      <a:solidFill>
                        <a:srgbClr val="CDAF70"/>
                      </a:solidFill>
                      <a:miter lim="400000"/>
                    </a:lnB>
                    <a:noFill/>
                  </a:tcPr>
                </a:tc>
              </a:tr>
              <a:tr h="1646923">
                <a:tc>
                  <a:txBody>
                    <a:bodyPr/>
                    <a:lstStyle/>
                    <a:p>
                      <a:pPr defTabSz="457200">
                        <a:spcBef>
                          <a:spcPts val="500"/>
                        </a:spcBef>
                        <a:defRPr sz="1800"/>
                      </a:pPr>
                      <a:r>
                        <a:rPr sz="3700">
                          <a:solidFill>
                            <a:srgbClr val="FF4500"/>
                          </a:solidFill>
                          <a:latin typeface="Open Sans Bold"/>
                          <a:ea typeface="Open Sans Bold"/>
                          <a:cs typeface="Open Sans Bold"/>
                          <a:sym typeface="Open Sans Bold"/>
                        </a:rPr>
                        <a:t>Délits</a:t>
                      </a:r>
                    </a:p>
                  </a:txBody>
                  <a:tcPr marL="0" marR="0" marT="0" marB="0" anchor="ctr" anchorCtr="0" horzOverflow="overflow">
                    <a:lnL w="0">
                      <a:miter lim="400000"/>
                    </a:lnL>
                    <a:lnR w="25400">
                      <a:solidFill>
                        <a:srgbClr val="CDAF70"/>
                      </a:solidFill>
                      <a:miter lim="400000"/>
                    </a:lnR>
                    <a:lnT w="25400">
                      <a:solidFill>
                        <a:srgbClr val="CDAF70"/>
                      </a:solidFill>
                      <a:miter lim="400000"/>
                    </a:lnT>
                    <a:lnB w="25400">
                      <a:solidFill>
                        <a:srgbClr val="CDAF70"/>
                      </a:solidFill>
                      <a:miter lim="400000"/>
                    </a:lnB>
                    <a:noFill/>
                  </a:tcPr>
                </a:tc>
                <a:tc>
                  <a:txBody>
                    <a:bodyPr/>
                    <a:lstStyle/>
                    <a:p>
                      <a:pPr defTabSz="457200">
                        <a:spcBef>
                          <a:spcPts val="500"/>
                        </a:spcBef>
                        <a:defRPr sz="3700">
                          <a:sym typeface="Open Sans"/>
                        </a:defRPr>
                      </a:pPr>
                      <a:r>
                        <a:t>Tribunal </a:t>
                      </a:r>
                      <a:r>
                        <a:rPr>
                          <a:latin typeface="Open Sans Bold"/>
                          <a:ea typeface="Open Sans Bold"/>
                          <a:cs typeface="Open Sans Bold"/>
                          <a:sym typeface="Open Sans Bold"/>
                        </a:rPr>
                        <a:t>correctionnel</a:t>
                      </a:r>
                    </a:p>
                  </a:txBody>
                  <a:tcPr marL="0" marR="0" marT="0" marB="0" anchor="ctr" anchorCtr="0" horzOverflow="overflow">
                    <a:lnL w="25400">
                      <a:solidFill>
                        <a:srgbClr val="CDAF70"/>
                      </a:solidFill>
                      <a:miter lim="400000"/>
                    </a:lnL>
                    <a:lnR w="25400">
                      <a:solidFill>
                        <a:srgbClr val="CDAF70"/>
                      </a:solidFill>
                      <a:miter lim="400000"/>
                    </a:lnR>
                    <a:lnT w="25400">
                      <a:solidFill>
                        <a:srgbClr val="CDAF70"/>
                      </a:solidFill>
                      <a:miter lim="400000"/>
                    </a:lnT>
                    <a:lnB w="25400">
                      <a:solidFill>
                        <a:srgbClr val="CDAF70"/>
                      </a:solidFill>
                      <a:miter lim="400000"/>
                    </a:lnB>
                    <a:noFill/>
                  </a:tcPr>
                </a:tc>
                <a:tc>
                  <a:txBody>
                    <a:bodyPr/>
                    <a:lstStyle/>
                    <a:p>
                      <a:pPr defTabSz="457200">
                        <a:spcBef>
                          <a:spcPts val="500"/>
                        </a:spcBef>
                        <a:defRPr sz="1800"/>
                      </a:pPr>
                      <a:r>
                        <a:rPr sz="3700">
                          <a:sym typeface="Open Sans"/>
                        </a:rPr>
                        <a:t>Prison, amende, etc.</a:t>
                      </a:r>
                    </a:p>
                  </a:txBody>
                  <a:tcPr marL="0" marR="0" marT="0" marB="0" anchor="ctr" anchorCtr="0" horzOverflow="overflow">
                    <a:lnL w="25400">
                      <a:solidFill>
                        <a:srgbClr val="CDAF70"/>
                      </a:solidFill>
                      <a:miter lim="400000"/>
                    </a:lnL>
                    <a:lnR w="0">
                      <a:miter lim="400000"/>
                    </a:lnR>
                    <a:lnT w="25400">
                      <a:solidFill>
                        <a:srgbClr val="CDAF70"/>
                      </a:solidFill>
                      <a:miter lim="400000"/>
                    </a:lnT>
                    <a:lnB w="25400">
                      <a:solidFill>
                        <a:srgbClr val="CDAF70"/>
                      </a:solidFill>
                      <a:miter lim="400000"/>
                    </a:lnB>
                    <a:noFill/>
                  </a:tcPr>
                </a:tc>
              </a:tr>
              <a:tr h="1646923">
                <a:tc>
                  <a:txBody>
                    <a:bodyPr/>
                    <a:lstStyle/>
                    <a:p>
                      <a:pPr defTabSz="457200">
                        <a:spcBef>
                          <a:spcPts val="500"/>
                        </a:spcBef>
                        <a:defRPr sz="1800"/>
                      </a:pPr>
                      <a:r>
                        <a:rPr sz="3700">
                          <a:solidFill>
                            <a:srgbClr val="FF4500"/>
                          </a:solidFill>
                          <a:latin typeface="Open Sans Bold"/>
                          <a:ea typeface="Open Sans Bold"/>
                          <a:cs typeface="Open Sans Bold"/>
                          <a:sym typeface="Open Sans Bold"/>
                        </a:rPr>
                        <a:t>Crimes</a:t>
                      </a:r>
                    </a:p>
                  </a:txBody>
                  <a:tcPr marL="0" marR="0" marT="0" marB="0" anchor="ctr" anchorCtr="0" horzOverflow="overflow">
                    <a:lnL w="0">
                      <a:miter lim="400000"/>
                    </a:lnL>
                    <a:lnR w="25400">
                      <a:solidFill>
                        <a:srgbClr val="CDAF70"/>
                      </a:solidFill>
                      <a:miter lim="400000"/>
                    </a:lnR>
                    <a:lnT w="25400">
                      <a:solidFill>
                        <a:srgbClr val="CDAF70"/>
                      </a:solidFill>
                      <a:miter lim="400000"/>
                    </a:lnT>
                    <a:lnB w="0">
                      <a:miter lim="400000"/>
                    </a:lnB>
                    <a:noFill/>
                  </a:tcPr>
                </a:tc>
                <a:tc>
                  <a:txBody>
                    <a:bodyPr/>
                    <a:lstStyle/>
                    <a:p>
                      <a:pPr defTabSz="457200">
                        <a:spcBef>
                          <a:spcPts val="500"/>
                        </a:spcBef>
                        <a:defRPr sz="3700">
                          <a:sym typeface="Open Sans"/>
                        </a:defRPr>
                      </a:pPr>
                      <a:r>
                        <a:t>Cour </a:t>
                      </a:r>
                      <a:r>
                        <a:rPr>
                          <a:latin typeface="Open Sans Bold"/>
                          <a:ea typeface="Open Sans Bold"/>
                          <a:cs typeface="Open Sans Bold"/>
                          <a:sym typeface="Open Sans Bold"/>
                        </a:rPr>
                        <a:t>criminelle</a:t>
                      </a:r>
                      <a:r>
                        <a:rPr>
                          <a:latin typeface="Open Sans Italic"/>
                          <a:ea typeface="Open Sans Italic"/>
                          <a:cs typeface="Open Sans Italic"/>
                          <a:sym typeface="Open Sans Italic"/>
                        </a:rPr>
                        <a:t>*</a:t>
                      </a:r>
                      <a:endParaRPr>
                        <a:latin typeface="Open Sans Italic"/>
                        <a:ea typeface="Open Sans Italic"/>
                        <a:cs typeface="Open Sans Italic"/>
                        <a:sym typeface="Open Sans Italic"/>
                      </a:endParaRPr>
                    </a:p>
                    <a:p>
                      <a:pPr defTabSz="457200">
                        <a:spcBef>
                          <a:spcPts val="500"/>
                        </a:spcBef>
                        <a:defRPr sz="3700">
                          <a:sym typeface="Open Sans"/>
                        </a:defRPr>
                      </a:pPr>
                      <a:r>
                        <a:t>Cour d’</a:t>
                      </a:r>
                      <a:r>
                        <a:rPr>
                          <a:latin typeface="Open Sans Bold"/>
                          <a:ea typeface="Open Sans Bold"/>
                          <a:cs typeface="Open Sans Bold"/>
                          <a:sym typeface="Open Sans Bold"/>
                        </a:rPr>
                        <a:t>assises</a:t>
                      </a:r>
                      <a:r>
                        <a:rPr>
                          <a:latin typeface="Open Sans Italic"/>
                          <a:ea typeface="Open Sans Italic"/>
                          <a:cs typeface="Open Sans Italic"/>
                          <a:sym typeface="Open Sans Italic"/>
                        </a:rPr>
                        <a:t>**</a:t>
                      </a:r>
                    </a:p>
                  </a:txBody>
                  <a:tcPr marL="0" marR="0" marT="0" marB="0" anchor="ctr" anchorCtr="0" horzOverflow="overflow">
                    <a:lnL w="25400">
                      <a:solidFill>
                        <a:srgbClr val="CDAF70"/>
                      </a:solidFill>
                      <a:miter lim="400000"/>
                    </a:lnL>
                    <a:lnR w="25400">
                      <a:solidFill>
                        <a:srgbClr val="CDAF70"/>
                      </a:solidFill>
                      <a:miter lim="400000"/>
                    </a:lnR>
                    <a:lnT w="25400">
                      <a:solidFill>
                        <a:srgbClr val="CDAF70"/>
                      </a:solidFill>
                      <a:miter lim="400000"/>
                    </a:lnT>
                    <a:lnB w="0">
                      <a:miter lim="400000"/>
                    </a:lnB>
                    <a:noFill/>
                  </a:tcPr>
                </a:tc>
                <a:tc>
                  <a:txBody>
                    <a:bodyPr/>
                    <a:lstStyle/>
                    <a:p>
                      <a:pPr defTabSz="457200">
                        <a:spcBef>
                          <a:spcPts val="500"/>
                        </a:spcBef>
                        <a:defRPr sz="1800"/>
                      </a:pPr>
                      <a:r>
                        <a:rPr sz="3700">
                          <a:sym typeface="Open Sans"/>
                        </a:rPr>
                        <a:t>Prison</a:t>
                      </a:r>
                    </a:p>
                  </a:txBody>
                  <a:tcPr marL="0" marR="0" marT="0" marB="0" anchor="ctr" anchorCtr="0" horzOverflow="overflow">
                    <a:lnL w="25400">
                      <a:solidFill>
                        <a:srgbClr val="CDAF70"/>
                      </a:solidFill>
                      <a:miter lim="400000"/>
                    </a:lnL>
                    <a:lnR w="0">
                      <a:miter lim="400000"/>
                    </a:lnR>
                    <a:lnT w="25400">
                      <a:solidFill>
                        <a:srgbClr val="CDAF70"/>
                      </a:solidFill>
                      <a:miter lim="400000"/>
                    </a:lnT>
                    <a:lnB w="0">
                      <a:miter lim="400000"/>
                    </a:lnB>
                    <a:noFill/>
                  </a:tcPr>
                </a:tc>
              </a:tr>
            </a:tbl>
          </a:graphicData>
        </a:graphic>
      </p:graphicFrame>
      <p:sp>
        <p:nvSpPr>
          <p:cNvPr id="323" name="Flèche"/>
          <p:cNvSpPr/>
          <p:nvPr/>
        </p:nvSpPr>
        <p:spPr>
          <a:xfrm>
            <a:off x="8234642" y="6477000"/>
            <a:ext cx="1046288" cy="465179"/>
          </a:xfrm>
          <a:prstGeom prst="rightArrow">
            <a:avLst>
              <a:gd name="adj1" fmla="val 32000"/>
              <a:gd name="adj2" fmla="val 143950"/>
            </a:avLst>
          </a:prstGeom>
          <a:solidFill>
            <a:srgbClr val="FF4500"/>
          </a:solidFill>
          <a:ln w="12700">
            <a:miter lim="400000"/>
          </a:ln>
        </p:spPr>
        <p:txBody>
          <a:bodyPr lIns="0" tIns="0" rIns="0" bIns="0" anchor="ctr"/>
          <a:lstStyle/>
          <a:p>
            <a:pPr algn="ctr">
              <a:spcBef>
                <a:spcPts val="0"/>
              </a:spcBef>
              <a:defRPr sz="3200">
                <a:solidFill>
                  <a:srgbClr val="FFFFFF"/>
                </a:solidFill>
                <a:latin typeface="+mn-lt"/>
                <a:ea typeface="+mn-ea"/>
                <a:cs typeface="+mn-cs"/>
                <a:sym typeface="Open Sans Medium"/>
              </a:defRPr>
            </a:pPr>
          </a:p>
        </p:txBody>
      </p:sp>
      <p:sp>
        <p:nvSpPr>
          <p:cNvPr id="324" name="Flèche"/>
          <p:cNvSpPr/>
          <p:nvPr/>
        </p:nvSpPr>
        <p:spPr>
          <a:xfrm>
            <a:off x="8192014" y="8109446"/>
            <a:ext cx="1046288" cy="465180"/>
          </a:xfrm>
          <a:prstGeom prst="rightArrow">
            <a:avLst>
              <a:gd name="adj1" fmla="val 32000"/>
              <a:gd name="adj2" fmla="val 143950"/>
            </a:avLst>
          </a:prstGeom>
          <a:solidFill>
            <a:srgbClr val="FF4500"/>
          </a:solidFill>
          <a:ln w="12700">
            <a:miter lim="400000"/>
          </a:ln>
        </p:spPr>
        <p:txBody>
          <a:bodyPr lIns="0" tIns="0" rIns="0" bIns="0" anchor="ctr"/>
          <a:lstStyle/>
          <a:p>
            <a:pPr algn="ctr">
              <a:spcBef>
                <a:spcPts val="0"/>
              </a:spcBef>
              <a:defRPr sz="3200">
                <a:solidFill>
                  <a:srgbClr val="FFFFFF"/>
                </a:solidFill>
                <a:latin typeface="+mn-lt"/>
                <a:ea typeface="+mn-ea"/>
                <a:cs typeface="+mn-cs"/>
                <a:sym typeface="Open Sans Medium"/>
              </a:defRPr>
            </a:pPr>
          </a:p>
        </p:txBody>
      </p:sp>
      <p:sp>
        <p:nvSpPr>
          <p:cNvPr id="325" name="Flèche"/>
          <p:cNvSpPr/>
          <p:nvPr/>
        </p:nvSpPr>
        <p:spPr>
          <a:xfrm>
            <a:off x="8234642" y="9741893"/>
            <a:ext cx="1046288" cy="465180"/>
          </a:xfrm>
          <a:prstGeom prst="rightArrow">
            <a:avLst>
              <a:gd name="adj1" fmla="val 32000"/>
              <a:gd name="adj2" fmla="val 143950"/>
            </a:avLst>
          </a:prstGeom>
          <a:solidFill>
            <a:srgbClr val="FF4500"/>
          </a:solidFill>
          <a:ln w="12700">
            <a:miter lim="400000"/>
          </a:ln>
        </p:spPr>
        <p:txBody>
          <a:bodyPr lIns="0" tIns="0" rIns="0" bIns="0" anchor="ctr"/>
          <a:lstStyle/>
          <a:p>
            <a:pPr algn="ctr">
              <a:spcBef>
                <a:spcPts val="0"/>
              </a:spcBef>
              <a:defRPr sz="3200">
                <a:solidFill>
                  <a:srgbClr val="FFFFFF"/>
                </a:solidFill>
                <a:latin typeface="+mn-lt"/>
                <a:ea typeface="+mn-ea"/>
                <a:cs typeface="+mn-cs"/>
                <a:sym typeface="Open Sans Medium"/>
              </a:defRPr>
            </a:pPr>
          </a:p>
        </p:txBody>
      </p:sp>
      <p:sp>
        <p:nvSpPr>
          <p:cNvPr id="326" name="Flèche"/>
          <p:cNvSpPr/>
          <p:nvPr/>
        </p:nvSpPr>
        <p:spPr>
          <a:xfrm>
            <a:off x="15092641" y="6477000"/>
            <a:ext cx="1046288" cy="465179"/>
          </a:xfrm>
          <a:prstGeom prst="rightArrow">
            <a:avLst>
              <a:gd name="adj1" fmla="val 32000"/>
              <a:gd name="adj2" fmla="val 143950"/>
            </a:avLst>
          </a:prstGeom>
          <a:solidFill>
            <a:srgbClr val="FF4500"/>
          </a:solidFill>
          <a:ln w="12700">
            <a:miter lim="400000"/>
          </a:ln>
        </p:spPr>
        <p:txBody>
          <a:bodyPr lIns="0" tIns="0" rIns="0" bIns="0" anchor="ctr"/>
          <a:lstStyle/>
          <a:p>
            <a:pPr algn="ctr">
              <a:spcBef>
                <a:spcPts val="0"/>
              </a:spcBef>
              <a:defRPr sz="3200">
                <a:solidFill>
                  <a:srgbClr val="FFFFFF"/>
                </a:solidFill>
                <a:latin typeface="+mn-lt"/>
                <a:ea typeface="+mn-ea"/>
                <a:cs typeface="+mn-cs"/>
                <a:sym typeface="Open Sans Medium"/>
              </a:defRPr>
            </a:pPr>
          </a:p>
        </p:txBody>
      </p:sp>
      <p:sp>
        <p:nvSpPr>
          <p:cNvPr id="327" name="Flèche"/>
          <p:cNvSpPr/>
          <p:nvPr/>
        </p:nvSpPr>
        <p:spPr>
          <a:xfrm>
            <a:off x="15050014" y="8109446"/>
            <a:ext cx="1046288" cy="465180"/>
          </a:xfrm>
          <a:prstGeom prst="rightArrow">
            <a:avLst>
              <a:gd name="adj1" fmla="val 32000"/>
              <a:gd name="adj2" fmla="val 143950"/>
            </a:avLst>
          </a:prstGeom>
          <a:solidFill>
            <a:srgbClr val="FF4500"/>
          </a:solidFill>
          <a:ln w="12700">
            <a:miter lim="400000"/>
          </a:ln>
        </p:spPr>
        <p:txBody>
          <a:bodyPr lIns="0" tIns="0" rIns="0" bIns="0" anchor="ctr"/>
          <a:lstStyle/>
          <a:p>
            <a:pPr algn="ctr">
              <a:spcBef>
                <a:spcPts val="0"/>
              </a:spcBef>
              <a:defRPr sz="3200">
                <a:solidFill>
                  <a:srgbClr val="FFFFFF"/>
                </a:solidFill>
                <a:latin typeface="+mn-lt"/>
                <a:ea typeface="+mn-ea"/>
                <a:cs typeface="+mn-cs"/>
                <a:sym typeface="Open Sans Medium"/>
              </a:defRPr>
            </a:pPr>
          </a:p>
        </p:txBody>
      </p:sp>
      <p:sp>
        <p:nvSpPr>
          <p:cNvPr id="328" name="Flèche"/>
          <p:cNvSpPr/>
          <p:nvPr/>
        </p:nvSpPr>
        <p:spPr>
          <a:xfrm>
            <a:off x="15092641" y="9741893"/>
            <a:ext cx="1046288" cy="465180"/>
          </a:xfrm>
          <a:prstGeom prst="rightArrow">
            <a:avLst>
              <a:gd name="adj1" fmla="val 32000"/>
              <a:gd name="adj2" fmla="val 143950"/>
            </a:avLst>
          </a:prstGeom>
          <a:solidFill>
            <a:srgbClr val="FF4500"/>
          </a:solidFill>
          <a:ln w="12700">
            <a:miter lim="400000"/>
          </a:ln>
        </p:spPr>
        <p:txBody>
          <a:bodyPr lIns="0" tIns="0" rIns="0" bIns="0" anchor="ctr"/>
          <a:lstStyle/>
          <a:p>
            <a:pPr algn="ctr">
              <a:spcBef>
                <a:spcPts val="0"/>
              </a:spcBef>
              <a:defRPr sz="3200">
                <a:solidFill>
                  <a:srgbClr val="FFFFFF"/>
                </a:solidFill>
                <a:latin typeface="+mn-lt"/>
                <a:ea typeface="+mn-ea"/>
                <a:cs typeface="+mn-cs"/>
                <a:sym typeface="Open Sans Medium"/>
              </a:defRPr>
            </a:pPr>
          </a:p>
        </p:txBody>
      </p:sp>
      <p:sp>
        <p:nvSpPr>
          <p:cNvPr id="329" name="* La Cour criminelle juge les crimes punis de 15 à 20 ans commis par des majeurs. Les mineurs sont jugés devant le Tribunal pour enfants.…"/>
          <p:cNvSpPr txBox="1"/>
          <p:nvPr/>
        </p:nvSpPr>
        <p:spPr>
          <a:xfrm>
            <a:off x="2031469" y="11912141"/>
            <a:ext cx="20993194" cy="1104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b">
            <a:spAutoFit/>
          </a:bodyPr>
          <a:lstStyle/>
          <a:p>
            <a:pPr defTabSz="821531">
              <a:spcBef>
                <a:spcPts val="500"/>
              </a:spcBef>
              <a:defRPr sz="2700">
                <a:latin typeface="Open Sans Italic"/>
                <a:ea typeface="Open Sans Italic"/>
                <a:cs typeface="Open Sans Italic"/>
                <a:sym typeface="Open Sans Italic"/>
              </a:defRPr>
            </a:pPr>
            <a:r>
              <a:t>* La Cour criminelle juge les crimes punis de 15 à 20 ans commis par des majeurs. Les mineurs sont jugés devant le Tribunal pour enfants.</a:t>
            </a:r>
          </a:p>
          <a:p>
            <a:pPr defTabSz="821531">
              <a:spcBef>
                <a:spcPts val="500"/>
              </a:spcBef>
              <a:defRPr sz="2700">
                <a:latin typeface="Open Sans Italic"/>
                <a:ea typeface="Open Sans Italic"/>
                <a:cs typeface="Open Sans Italic"/>
                <a:sym typeface="Open Sans Italic"/>
              </a:defRPr>
            </a:pPr>
            <a:r>
              <a:t>**La Cour d’assises juge les crimes punis de +20 ans commis par des mineurs ou des majeurs.</a:t>
            </a:r>
          </a:p>
        </p:txBody>
      </p:sp>
    </p:spTree>
  </p:cSld>
  <p:clrMapOvr>
    <a:masterClrMapping/>
  </p:clrMapOvr>
  <p:transition xmlns:p14="http://schemas.microsoft.com/office/powerpoint/2010/main" spd="med" advClick="1"/>
</p:sld>
</file>

<file path=ppt/slides/slide5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3" name="les infractions sexuelles…"/>
          <p:cNvSpPr txBox="1"/>
          <p:nvPr/>
        </p:nvSpPr>
        <p:spPr>
          <a:xfrm>
            <a:off x="2031469" y="1386684"/>
            <a:ext cx="13230140" cy="197485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defTabSz="457200">
              <a:lnSpc>
                <a:spcPct val="90000"/>
              </a:lnSpc>
              <a:spcBef>
                <a:spcPts val="500"/>
              </a:spcBef>
              <a:defRPr cap="all" spc="1100" sz="5500">
                <a:solidFill>
                  <a:srgbClr val="53697A"/>
                </a:solidFill>
              </a:defRPr>
            </a:pPr>
            <a:r>
              <a:t>les infractions sexuelles</a:t>
            </a:r>
          </a:p>
          <a:p>
            <a:pPr defTabSz="457200">
              <a:lnSpc>
                <a:spcPct val="90000"/>
              </a:lnSpc>
              <a:spcBef>
                <a:spcPts val="500"/>
              </a:spcBef>
              <a:defRPr cap="all" spc="1100" sz="5500">
                <a:solidFill>
                  <a:srgbClr val="53697A"/>
                </a:solidFill>
                <a:latin typeface="Open Sans Bold"/>
                <a:ea typeface="Open Sans Bold"/>
                <a:cs typeface="Open Sans Bold"/>
                <a:sym typeface="Open Sans Bold"/>
              </a:defRPr>
            </a:pPr>
            <a:r>
              <a:t>viol</a:t>
            </a:r>
            <a:r>
              <a:rPr baseline="104545" spc="440" sz="2200">
                <a:latin typeface="Open Sans"/>
                <a:ea typeface="Open Sans"/>
                <a:cs typeface="Open Sans"/>
                <a:sym typeface="Open Sans"/>
              </a:rPr>
              <a:t> [crime, Articles 222-23 à 222-26-1 du Code pénal]</a:t>
            </a:r>
          </a:p>
        </p:txBody>
      </p:sp>
      <p:sp>
        <p:nvSpPr>
          <p:cNvPr id="334" name="Est un viol tout acte de pénétration sexuelle, de quelque nature qu'il soit, et tout acte buccogénital, commis sur la personne d'autrui ou sur la personne de l'auteur soit :…"/>
          <p:cNvSpPr txBox="1"/>
          <p:nvPr/>
        </p:nvSpPr>
        <p:spPr>
          <a:xfrm>
            <a:off x="2031469" y="4223712"/>
            <a:ext cx="20321061" cy="7683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just">
              <a:spcBef>
                <a:spcPts val="6000"/>
              </a:spcBef>
              <a:defRPr sz="3700"/>
            </a:pPr>
            <a:r>
              <a:t>Est un viol tout acte de </a:t>
            </a:r>
            <a:r>
              <a:rPr>
                <a:latin typeface="Open Sans Bold"/>
                <a:ea typeface="Open Sans Bold"/>
                <a:cs typeface="Open Sans Bold"/>
                <a:sym typeface="Open Sans Bold"/>
              </a:rPr>
              <a:t>pénétration sexuelle</a:t>
            </a:r>
            <a:r>
              <a:t>, de quelque nature qu'il soit, et tout acte </a:t>
            </a:r>
            <a:r>
              <a:rPr>
                <a:latin typeface="Open Sans Bold"/>
                <a:ea typeface="Open Sans Bold"/>
                <a:cs typeface="Open Sans Bold"/>
                <a:sym typeface="Open Sans Bold"/>
              </a:rPr>
              <a:t>buccogénital</a:t>
            </a:r>
            <a:r>
              <a:t>, commis sur la personne d'autrui ou sur la personne de l'auteur soit :</a:t>
            </a:r>
          </a:p>
          <a:p>
            <a:pPr marL="635000" indent="-635000" algn="just">
              <a:spcBef>
                <a:spcPts val="6000"/>
              </a:spcBef>
              <a:buSzPct val="125000"/>
              <a:buChar char="‣"/>
              <a:defRPr sz="3700"/>
            </a:pPr>
            <a:r>
              <a:t>par </a:t>
            </a:r>
            <a:r>
              <a:rPr>
                <a:latin typeface="Open Sans Bold"/>
                <a:ea typeface="Open Sans Bold"/>
                <a:cs typeface="Open Sans Bold"/>
                <a:sym typeface="Open Sans Bold"/>
              </a:rPr>
              <a:t>violence</a:t>
            </a:r>
            <a:r>
              <a:t>, </a:t>
            </a:r>
            <a:r>
              <a:rPr>
                <a:latin typeface="Open Sans Bold"/>
                <a:ea typeface="Open Sans Bold"/>
                <a:cs typeface="Open Sans Bold"/>
                <a:sym typeface="Open Sans Bold"/>
              </a:rPr>
              <a:t>contrainte</a:t>
            </a:r>
            <a:r>
              <a:t>, </a:t>
            </a:r>
            <a:r>
              <a:rPr>
                <a:latin typeface="Open Sans Bold"/>
                <a:ea typeface="Open Sans Bold"/>
                <a:cs typeface="Open Sans Bold"/>
                <a:sym typeface="Open Sans Bold"/>
              </a:rPr>
              <a:t>menace</a:t>
            </a:r>
            <a:r>
              <a:t> ou </a:t>
            </a:r>
            <a:r>
              <a:rPr>
                <a:latin typeface="Open Sans Bold"/>
                <a:ea typeface="Open Sans Bold"/>
                <a:cs typeface="Open Sans Bold"/>
                <a:sym typeface="Open Sans Bold"/>
              </a:rPr>
              <a:t>surprise</a:t>
            </a:r>
          </a:p>
          <a:p>
            <a:pPr marL="635000" indent="-635000" algn="just">
              <a:spcBef>
                <a:spcPts val="6000"/>
              </a:spcBef>
              <a:buSzPct val="125000"/>
              <a:buChar char="‣"/>
              <a:defRPr sz="3700"/>
            </a:pPr>
            <a:r>
              <a:t>sur un mineur de 15 ans par un majeur ayant une différence d’âge d’au moins 5 ans </a:t>
            </a:r>
          </a:p>
          <a:p>
            <a:pPr marL="635000" indent="-635000" algn="just">
              <a:spcBef>
                <a:spcPts val="6000"/>
              </a:spcBef>
              <a:buSzPct val="125000"/>
              <a:buChar char="‣"/>
              <a:defRPr sz="3700"/>
            </a:pPr>
            <a:r>
              <a:t>sur un mineur de 15 ans par un majeur lorsqu’il s’agit d’un acte prostitutionnel </a:t>
            </a:r>
            <a:br/>
            <a:r>
              <a:t>(peu importe la différence d’âge)</a:t>
            </a:r>
          </a:p>
          <a:p>
            <a:pPr marL="635000" indent="-635000" algn="just">
              <a:spcBef>
                <a:spcPts val="6000"/>
              </a:spcBef>
              <a:buSzPct val="125000"/>
              <a:buChar char="‣"/>
              <a:defRPr sz="3700"/>
            </a:pPr>
            <a:r>
              <a:t>sur tout mineur par un majeur lorsqu’il s’agit d’une relation incestueuse</a:t>
            </a:r>
          </a:p>
        </p:txBody>
      </p:sp>
    </p:spTree>
  </p:cSld>
  <p:clrMapOvr>
    <a:masterClrMapping/>
  </p:clrMapOvr>
  <p:transition xmlns:p14="http://schemas.microsoft.com/office/powerpoint/2010/main" spd="med" advClick="1"/>
</p:sld>
</file>

<file path=ppt/slides/slide5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8" name="Limites légales par âge…"/>
          <p:cNvSpPr txBox="1"/>
          <p:nvPr/>
        </p:nvSpPr>
        <p:spPr>
          <a:xfrm>
            <a:off x="2031469" y="1386684"/>
            <a:ext cx="17065944" cy="15812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defTabSz="457200">
              <a:spcBef>
                <a:spcPts val="500"/>
              </a:spcBef>
              <a:defRPr cap="all" spc="1100" sz="5500">
                <a:solidFill>
                  <a:srgbClr val="53697A"/>
                </a:solidFill>
              </a:defRPr>
            </a:pPr>
            <a:r>
              <a:t>Limites légales par âge</a:t>
            </a:r>
          </a:p>
          <a:p>
            <a:pPr defTabSz="457200">
              <a:spcBef>
                <a:spcPts val="500"/>
              </a:spcBef>
              <a:defRPr cap="all" spc="1100" sz="5500">
                <a:solidFill>
                  <a:srgbClr val="FF4500"/>
                </a:solidFill>
              </a:defRPr>
            </a:pPr>
            <a:r>
              <a:rPr spc="520" sz="2600"/>
              <a:t>⚠️ </a:t>
            </a:r>
            <a:r>
              <a:rPr cap="none" spc="0" sz="2600">
                <a:solidFill>
                  <a:srgbClr val="000000"/>
                </a:solidFill>
                <a:latin typeface="Open Sans Bold"/>
                <a:ea typeface="Open Sans Bold"/>
                <a:cs typeface="Open Sans Bold"/>
                <a:sym typeface="Open Sans Bold"/>
              </a:rPr>
              <a:t>Ce tableau ne sous-entend pas qu’un enfant a la capacité d’être consentant à une relation sexuelle. </a:t>
            </a:r>
          </a:p>
        </p:txBody>
      </p:sp>
      <p:sp>
        <p:nvSpPr>
          <p:cNvPr id="339" name="-15 ans"/>
          <p:cNvSpPr/>
          <p:nvPr/>
        </p:nvSpPr>
        <p:spPr>
          <a:xfrm>
            <a:off x="2121242" y="3535047"/>
            <a:ext cx="4241801" cy="858702"/>
          </a:xfrm>
          <a:prstGeom prst="roundRect">
            <a:avLst>
              <a:gd name="adj" fmla="val 22185"/>
            </a:avLst>
          </a:prstGeom>
          <a:solidFill>
            <a:srgbClr val="E6F7DC"/>
          </a:solidFill>
          <a:ln w="63500">
            <a:solidFill>
              <a:schemeClr val="accent3"/>
            </a:solidFill>
            <a:miter lim="400000"/>
          </a:ln>
          <a:extLst>
            <a:ext uri="{C572A759-6A51-4108-AA02-DFA0A04FC94B}">
              <ma14:wrappingTextBoxFlag xmlns:ma14="http://schemas.microsoft.com/office/mac/drawingml/2011/main" val="1"/>
            </a:ext>
          </a:extLst>
        </p:spPr>
        <p:txBody>
          <a:bodyPr lIns="0" tIns="0" rIns="0" bIns="0" anchor="ctr"/>
          <a:lstStyle>
            <a:lvl1pPr algn="ctr">
              <a:spcBef>
                <a:spcPts val="6000"/>
              </a:spcBef>
              <a:defRPr sz="3100"/>
            </a:lvl1pPr>
          </a:lstStyle>
          <a:p>
            <a:pPr/>
            <a:r>
              <a:t>-15 ans</a:t>
            </a:r>
          </a:p>
        </p:txBody>
      </p:sp>
      <p:sp>
        <p:nvSpPr>
          <p:cNvPr id="340" name="PAS INTERDIT en l’absence de violence, contrainte, menace ou surprise"/>
          <p:cNvSpPr/>
          <p:nvPr/>
        </p:nvSpPr>
        <p:spPr>
          <a:xfrm>
            <a:off x="7696542" y="3535047"/>
            <a:ext cx="9854515" cy="858702"/>
          </a:xfrm>
          <a:prstGeom prst="roundRect">
            <a:avLst>
              <a:gd name="adj" fmla="val 22185"/>
            </a:avLst>
          </a:prstGeom>
          <a:solidFill>
            <a:srgbClr val="E6F7DC"/>
          </a:solidFill>
          <a:ln w="63500">
            <a:solidFill>
              <a:schemeClr val="accent3"/>
            </a:solidFill>
            <a:miter lim="400000"/>
          </a:ln>
          <a:extLst>
            <a:ext uri="{C572A759-6A51-4108-AA02-DFA0A04FC94B}">
              <ma14:wrappingTextBoxFlag xmlns:ma14="http://schemas.microsoft.com/office/mac/drawingml/2011/main" val="1"/>
            </a:ext>
          </a:extLst>
        </p:spPr>
        <p:txBody>
          <a:bodyPr lIns="0" tIns="0" rIns="0" bIns="0" anchor="ctr"/>
          <a:lstStyle/>
          <a:p>
            <a:pPr algn="ctr">
              <a:lnSpc>
                <a:spcPct val="80000"/>
              </a:lnSpc>
              <a:spcBef>
                <a:spcPts val="0"/>
              </a:spcBef>
              <a:defRPr sz="3100"/>
            </a:pPr>
            <a:r>
              <a:rPr>
                <a:latin typeface="Open Sans Bold"/>
                <a:ea typeface="Open Sans Bold"/>
                <a:cs typeface="Open Sans Bold"/>
                <a:sym typeface="Open Sans Bold"/>
              </a:rPr>
              <a:t>PAS INTERDIT</a:t>
            </a:r>
            <a:br/>
            <a:r>
              <a:rPr sz="2000"/>
              <a:t>en l’absence de violence, contrainte, menace ou surprise</a:t>
            </a:r>
          </a:p>
        </p:txBody>
      </p:sp>
      <p:sp>
        <p:nvSpPr>
          <p:cNvPr id="341" name="-15 ans"/>
          <p:cNvSpPr/>
          <p:nvPr/>
        </p:nvSpPr>
        <p:spPr>
          <a:xfrm>
            <a:off x="18884557" y="3535047"/>
            <a:ext cx="4241801" cy="858702"/>
          </a:xfrm>
          <a:prstGeom prst="roundRect">
            <a:avLst>
              <a:gd name="adj" fmla="val 22185"/>
            </a:avLst>
          </a:prstGeom>
          <a:solidFill>
            <a:srgbClr val="E6F7DC"/>
          </a:solidFill>
          <a:ln w="63500">
            <a:solidFill>
              <a:schemeClr val="accent3"/>
            </a:solidFill>
            <a:miter lim="400000"/>
          </a:ln>
          <a:extLst>
            <a:ext uri="{C572A759-6A51-4108-AA02-DFA0A04FC94B}">
              <ma14:wrappingTextBoxFlag xmlns:ma14="http://schemas.microsoft.com/office/mac/drawingml/2011/main" val="1"/>
            </a:ext>
          </a:extLst>
        </p:spPr>
        <p:txBody>
          <a:bodyPr lIns="0" tIns="0" rIns="0" bIns="0" anchor="ctr"/>
          <a:lstStyle>
            <a:lvl1pPr algn="ctr">
              <a:spcBef>
                <a:spcPts val="6000"/>
              </a:spcBef>
              <a:defRPr sz="3100"/>
            </a:lvl1pPr>
          </a:lstStyle>
          <a:p>
            <a:pPr/>
            <a:r>
              <a:t>-15 ans</a:t>
            </a:r>
          </a:p>
        </p:txBody>
      </p:sp>
      <p:sp>
        <p:nvSpPr>
          <p:cNvPr id="342" name="-15 ans"/>
          <p:cNvSpPr/>
          <p:nvPr/>
        </p:nvSpPr>
        <p:spPr>
          <a:xfrm>
            <a:off x="2121242" y="4965248"/>
            <a:ext cx="4241801" cy="858702"/>
          </a:xfrm>
          <a:prstGeom prst="roundRect">
            <a:avLst>
              <a:gd name="adj" fmla="val 22185"/>
            </a:avLst>
          </a:prstGeom>
          <a:solidFill>
            <a:srgbClr val="E6F7DC"/>
          </a:solidFill>
          <a:ln w="63500">
            <a:solidFill>
              <a:schemeClr val="accent3"/>
            </a:solidFill>
            <a:miter lim="400000"/>
          </a:ln>
          <a:extLst>
            <a:ext uri="{C572A759-6A51-4108-AA02-DFA0A04FC94B}">
              <ma14:wrappingTextBoxFlag xmlns:ma14="http://schemas.microsoft.com/office/mac/drawingml/2011/main" val="1"/>
            </a:ext>
          </a:extLst>
        </p:spPr>
        <p:txBody>
          <a:bodyPr lIns="0" tIns="0" rIns="0" bIns="0" anchor="ctr"/>
          <a:lstStyle>
            <a:lvl1pPr algn="ctr">
              <a:spcBef>
                <a:spcPts val="6000"/>
              </a:spcBef>
              <a:defRPr sz="3100"/>
            </a:lvl1pPr>
          </a:lstStyle>
          <a:p>
            <a:pPr/>
            <a:r>
              <a:t>-15 ans</a:t>
            </a:r>
          </a:p>
        </p:txBody>
      </p:sp>
      <p:sp>
        <p:nvSpPr>
          <p:cNvPr id="343" name="PAS INTERDIT en l’absence de violence, contrainte, menace ou surprise"/>
          <p:cNvSpPr/>
          <p:nvPr/>
        </p:nvSpPr>
        <p:spPr>
          <a:xfrm>
            <a:off x="7696542" y="4965248"/>
            <a:ext cx="9854515" cy="858702"/>
          </a:xfrm>
          <a:prstGeom prst="roundRect">
            <a:avLst>
              <a:gd name="adj" fmla="val 22185"/>
            </a:avLst>
          </a:prstGeom>
          <a:solidFill>
            <a:srgbClr val="E6F7DC"/>
          </a:solidFill>
          <a:ln w="63500">
            <a:solidFill>
              <a:schemeClr val="accent3"/>
            </a:solidFill>
            <a:miter lim="400000"/>
          </a:ln>
          <a:extLst>
            <a:ext uri="{C572A759-6A51-4108-AA02-DFA0A04FC94B}">
              <ma14:wrappingTextBoxFlag xmlns:ma14="http://schemas.microsoft.com/office/mac/drawingml/2011/main" val="1"/>
            </a:ext>
          </a:extLst>
        </p:spPr>
        <p:txBody>
          <a:bodyPr lIns="0" tIns="0" rIns="0" bIns="0" anchor="ctr"/>
          <a:lstStyle/>
          <a:p>
            <a:pPr algn="ctr">
              <a:lnSpc>
                <a:spcPct val="80000"/>
              </a:lnSpc>
              <a:spcBef>
                <a:spcPts val="0"/>
              </a:spcBef>
              <a:defRPr sz="3100"/>
            </a:pPr>
            <a:r>
              <a:rPr>
                <a:latin typeface="Open Sans Bold"/>
                <a:ea typeface="Open Sans Bold"/>
                <a:cs typeface="Open Sans Bold"/>
                <a:sym typeface="Open Sans Bold"/>
              </a:rPr>
              <a:t>PAS INTERDIT</a:t>
            </a:r>
            <a:br/>
            <a:r>
              <a:rPr sz="2000"/>
              <a:t>en l’absence de violence, contrainte, menace ou surprise</a:t>
            </a:r>
          </a:p>
        </p:txBody>
      </p:sp>
      <p:sp>
        <p:nvSpPr>
          <p:cNvPr id="344" name="15, 16, 17 ans"/>
          <p:cNvSpPr/>
          <p:nvPr/>
        </p:nvSpPr>
        <p:spPr>
          <a:xfrm>
            <a:off x="18884557" y="4965248"/>
            <a:ext cx="4241801" cy="858702"/>
          </a:xfrm>
          <a:prstGeom prst="roundRect">
            <a:avLst>
              <a:gd name="adj" fmla="val 22185"/>
            </a:avLst>
          </a:prstGeom>
          <a:solidFill>
            <a:srgbClr val="E6F7DC"/>
          </a:solidFill>
          <a:ln w="63500">
            <a:solidFill>
              <a:schemeClr val="accent3"/>
            </a:solidFill>
            <a:miter lim="400000"/>
          </a:ln>
          <a:extLst>
            <a:ext uri="{C572A759-6A51-4108-AA02-DFA0A04FC94B}">
              <ma14:wrappingTextBoxFlag xmlns:ma14="http://schemas.microsoft.com/office/mac/drawingml/2011/main" val="1"/>
            </a:ext>
          </a:extLst>
        </p:spPr>
        <p:txBody>
          <a:bodyPr lIns="0" tIns="0" rIns="0" bIns="0" anchor="ctr"/>
          <a:lstStyle>
            <a:lvl1pPr algn="ctr">
              <a:spcBef>
                <a:spcPts val="6000"/>
              </a:spcBef>
              <a:defRPr sz="3100"/>
            </a:lvl1pPr>
          </a:lstStyle>
          <a:p>
            <a:pPr/>
            <a:r>
              <a:t>15, 16, 17 ans</a:t>
            </a:r>
          </a:p>
        </p:txBody>
      </p:sp>
      <p:sp>
        <p:nvSpPr>
          <p:cNvPr id="345" name="-15 ans"/>
          <p:cNvSpPr/>
          <p:nvPr/>
        </p:nvSpPr>
        <p:spPr>
          <a:xfrm>
            <a:off x="2121242" y="6395449"/>
            <a:ext cx="4241801" cy="858701"/>
          </a:xfrm>
          <a:prstGeom prst="roundRect">
            <a:avLst>
              <a:gd name="adj" fmla="val 22185"/>
            </a:avLst>
          </a:prstGeom>
          <a:solidFill>
            <a:srgbClr val="FFD9CC"/>
          </a:solidFill>
          <a:ln w="63500">
            <a:solidFill>
              <a:srgbClr val="FF4500"/>
            </a:solidFill>
            <a:miter lim="400000"/>
          </a:ln>
          <a:extLst>
            <a:ext uri="{C572A759-6A51-4108-AA02-DFA0A04FC94B}">
              <ma14:wrappingTextBoxFlag xmlns:ma14="http://schemas.microsoft.com/office/mac/drawingml/2011/main" val="1"/>
            </a:ext>
          </a:extLst>
        </p:spPr>
        <p:txBody>
          <a:bodyPr lIns="0" tIns="0" rIns="0" bIns="0" anchor="ctr"/>
          <a:lstStyle>
            <a:lvl1pPr algn="ctr">
              <a:spcBef>
                <a:spcPts val="6000"/>
              </a:spcBef>
              <a:defRPr sz="3100"/>
            </a:lvl1pPr>
          </a:lstStyle>
          <a:p>
            <a:pPr/>
            <a:r>
              <a:t>-15 ans</a:t>
            </a:r>
          </a:p>
        </p:txBody>
      </p:sp>
      <p:sp>
        <p:nvSpPr>
          <p:cNvPr id="346" name="INTERDIT"/>
          <p:cNvSpPr/>
          <p:nvPr/>
        </p:nvSpPr>
        <p:spPr>
          <a:xfrm>
            <a:off x="7696542" y="6395449"/>
            <a:ext cx="9854515" cy="858701"/>
          </a:xfrm>
          <a:prstGeom prst="roundRect">
            <a:avLst>
              <a:gd name="adj" fmla="val 22185"/>
            </a:avLst>
          </a:prstGeom>
          <a:solidFill>
            <a:srgbClr val="FFD9CC"/>
          </a:solidFill>
          <a:ln w="63500">
            <a:solidFill>
              <a:srgbClr val="FF4500"/>
            </a:solidFill>
            <a:miter lim="400000"/>
          </a:ln>
          <a:extLst>
            <a:ext uri="{C572A759-6A51-4108-AA02-DFA0A04FC94B}">
              <ma14:wrappingTextBoxFlag xmlns:ma14="http://schemas.microsoft.com/office/mac/drawingml/2011/main" val="1"/>
            </a:ext>
          </a:extLst>
        </p:spPr>
        <p:txBody>
          <a:bodyPr lIns="0" tIns="0" rIns="0" bIns="0" anchor="ctr"/>
          <a:lstStyle>
            <a:lvl1pPr algn="ctr">
              <a:lnSpc>
                <a:spcPct val="80000"/>
              </a:lnSpc>
              <a:spcBef>
                <a:spcPts val="0"/>
              </a:spcBef>
              <a:defRPr sz="3100">
                <a:latin typeface="Open Sans Bold"/>
                <a:ea typeface="Open Sans Bold"/>
                <a:cs typeface="Open Sans Bold"/>
                <a:sym typeface="Open Sans Bold"/>
              </a:defRPr>
            </a:lvl1pPr>
          </a:lstStyle>
          <a:p>
            <a:pPr>
              <a:defRPr>
                <a:latin typeface="Open Sans"/>
                <a:ea typeface="Open Sans"/>
                <a:cs typeface="Open Sans"/>
                <a:sym typeface="Open Sans"/>
              </a:defRPr>
            </a:pPr>
            <a:r>
              <a:rPr>
                <a:latin typeface="Open Sans Bold"/>
                <a:ea typeface="Open Sans Bold"/>
                <a:cs typeface="Open Sans Bold"/>
                <a:sym typeface="Open Sans Bold"/>
              </a:rPr>
              <a:t>INTERDIT</a:t>
            </a:r>
          </a:p>
        </p:txBody>
      </p:sp>
      <p:sp>
        <p:nvSpPr>
          <p:cNvPr id="347" name="+18 ans"/>
          <p:cNvSpPr/>
          <p:nvPr/>
        </p:nvSpPr>
        <p:spPr>
          <a:xfrm>
            <a:off x="18884557" y="6395449"/>
            <a:ext cx="4241801" cy="858701"/>
          </a:xfrm>
          <a:prstGeom prst="roundRect">
            <a:avLst>
              <a:gd name="adj" fmla="val 22185"/>
            </a:avLst>
          </a:prstGeom>
          <a:solidFill>
            <a:srgbClr val="FFD9CC"/>
          </a:solidFill>
          <a:ln w="63500">
            <a:solidFill>
              <a:srgbClr val="FF4500"/>
            </a:solidFill>
            <a:miter lim="400000"/>
          </a:ln>
          <a:extLst>
            <a:ext uri="{C572A759-6A51-4108-AA02-DFA0A04FC94B}">
              <ma14:wrappingTextBoxFlag xmlns:ma14="http://schemas.microsoft.com/office/mac/drawingml/2011/main" val="1"/>
            </a:ext>
          </a:extLst>
        </p:spPr>
        <p:txBody>
          <a:bodyPr lIns="0" tIns="0" rIns="0" bIns="0" anchor="ctr"/>
          <a:lstStyle>
            <a:lvl1pPr algn="ctr">
              <a:spcBef>
                <a:spcPts val="6000"/>
              </a:spcBef>
              <a:defRPr sz="3100"/>
            </a:lvl1pPr>
          </a:lstStyle>
          <a:p>
            <a:pPr/>
            <a:r>
              <a:t>+18 ans</a:t>
            </a:r>
          </a:p>
        </p:txBody>
      </p:sp>
      <p:sp>
        <p:nvSpPr>
          <p:cNvPr id="348" name="15, 16, 17 ans"/>
          <p:cNvSpPr/>
          <p:nvPr/>
        </p:nvSpPr>
        <p:spPr>
          <a:xfrm>
            <a:off x="2121242" y="7825649"/>
            <a:ext cx="4241801" cy="858702"/>
          </a:xfrm>
          <a:prstGeom prst="roundRect">
            <a:avLst>
              <a:gd name="adj" fmla="val 22185"/>
            </a:avLst>
          </a:prstGeom>
          <a:solidFill>
            <a:srgbClr val="E6F7DC"/>
          </a:solidFill>
          <a:ln w="63500">
            <a:solidFill>
              <a:schemeClr val="accent3"/>
            </a:solidFill>
            <a:miter lim="400000"/>
          </a:ln>
          <a:extLst>
            <a:ext uri="{C572A759-6A51-4108-AA02-DFA0A04FC94B}">
              <ma14:wrappingTextBoxFlag xmlns:ma14="http://schemas.microsoft.com/office/mac/drawingml/2011/main" val="1"/>
            </a:ext>
          </a:extLst>
        </p:spPr>
        <p:txBody>
          <a:bodyPr lIns="0" tIns="0" rIns="0" bIns="0" anchor="ctr"/>
          <a:lstStyle>
            <a:lvl1pPr algn="ctr">
              <a:spcBef>
                <a:spcPts val="6000"/>
              </a:spcBef>
              <a:defRPr sz="3100"/>
            </a:lvl1pPr>
          </a:lstStyle>
          <a:p>
            <a:pPr/>
            <a:r>
              <a:t>15, 16, 17 ans</a:t>
            </a:r>
          </a:p>
        </p:txBody>
      </p:sp>
      <p:sp>
        <p:nvSpPr>
          <p:cNvPr id="349" name="PAS INTERDIT en l’absence de violence, contrainte, menace ou surprise"/>
          <p:cNvSpPr/>
          <p:nvPr/>
        </p:nvSpPr>
        <p:spPr>
          <a:xfrm>
            <a:off x="7696542" y="7825649"/>
            <a:ext cx="9854515" cy="858702"/>
          </a:xfrm>
          <a:prstGeom prst="roundRect">
            <a:avLst>
              <a:gd name="adj" fmla="val 22185"/>
            </a:avLst>
          </a:prstGeom>
          <a:solidFill>
            <a:srgbClr val="E6F7DC"/>
          </a:solidFill>
          <a:ln w="63500">
            <a:solidFill>
              <a:schemeClr val="accent3"/>
            </a:solidFill>
            <a:miter lim="400000"/>
          </a:ln>
          <a:extLst>
            <a:ext uri="{C572A759-6A51-4108-AA02-DFA0A04FC94B}">
              <ma14:wrappingTextBoxFlag xmlns:ma14="http://schemas.microsoft.com/office/mac/drawingml/2011/main" val="1"/>
            </a:ext>
          </a:extLst>
        </p:spPr>
        <p:txBody>
          <a:bodyPr lIns="0" tIns="0" rIns="0" bIns="0" anchor="ctr"/>
          <a:lstStyle/>
          <a:p>
            <a:pPr algn="ctr">
              <a:lnSpc>
                <a:spcPct val="80000"/>
              </a:lnSpc>
              <a:spcBef>
                <a:spcPts val="0"/>
              </a:spcBef>
              <a:defRPr sz="3100"/>
            </a:pPr>
            <a:r>
              <a:rPr>
                <a:latin typeface="Open Sans Bold"/>
                <a:ea typeface="Open Sans Bold"/>
                <a:cs typeface="Open Sans Bold"/>
                <a:sym typeface="Open Sans Bold"/>
              </a:rPr>
              <a:t>PAS INTERDIT</a:t>
            </a:r>
            <a:br/>
            <a:r>
              <a:rPr sz="2000"/>
              <a:t>en l’absence de violence, contrainte, menace ou surprise</a:t>
            </a:r>
          </a:p>
        </p:txBody>
      </p:sp>
      <p:sp>
        <p:nvSpPr>
          <p:cNvPr id="350" name="15, 16, 17 ans"/>
          <p:cNvSpPr/>
          <p:nvPr/>
        </p:nvSpPr>
        <p:spPr>
          <a:xfrm>
            <a:off x="18884557" y="7825649"/>
            <a:ext cx="4241801" cy="858702"/>
          </a:xfrm>
          <a:prstGeom prst="roundRect">
            <a:avLst>
              <a:gd name="adj" fmla="val 22185"/>
            </a:avLst>
          </a:prstGeom>
          <a:solidFill>
            <a:srgbClr val="E6F7DC"/>
          </a:solidFill>
          <a:ln w="63500">
            <a:solidFill>
              <a:schemeClr val="accent3"/>
            </a:solidFill>
            <a:miter lim="400000"/>
          </a:ln>
          <a:extLst>
            <a:ext uri="{C572A759-6A51-4108-AA02-DFA0A04FC94B}">
              <ma14:wrappingTextBoxFlag xmlns:ma14="http://schemas.microsoft.com/office/mac/drawingml/2011/main" val="1"/>
            </a:ext>
          </a:extLst>
        </p:spPr>
        <p:txBody>
          <a:bodyPr lIns="0" tIns="0" rIns="0" bIns="0" anchor="ctr"/>
          <a:lstStyle>
            <a:lvl1pPr algn="ctr">
              <a:spcBef>
                <a:spcPts val="6000"/>
              </a:spcBef>
              <a:defRPr sz="3100"/>
            </a:lvl1pPr>
          </a:lstStyle>
          <a:p>
            <a:pPr/>
            <a:r>
              <a:t>15, 16, 17 ans</a:t>
            </a:r>
          </a:p>
        </p:txBody>
      </p:sp>
      <p:sp>
        <p:nvSpPr>
          <p:cNvPr id="351" name="15, 16, 17 ans"/>
          <p:cNvSpPr/>
          <p:nvPr/>
        </p:nvSpPr>
        <p:spPr>
          <a:xfrm>
            <a:off x="2121242" y="9255850"/>
            <a:ext cx="4241801" cy="858702"/>
          </a:xfrm>
          <a:prstGeom prst="roundRect">
            <a:avLst>
              <a:gd name="adj" fmla="val 22185"/>
            </a:avLst>
          </a:prstGeom>
          <a:solidFill>
            <a:srgbClr val="E6F7DC"/>
          </a:solidFill>
          <a:ln w="63500">
            <a:solidFill>
              <a:schemeClr val="accent3"/>
            </a:solidFill>
            <a:miter lim="400000"/>
          </a:ln>
          <a:extLst>
            <a:ext uri="{C572A759-6A51-4108-AA02-DFA0A04FC94B}">
              <ma14:wrappingTextBoxFlag xmlns:ma14="http://schemas.microsoft.com/office/mac/drawingml/2011/main" val="1"/>
            </a:ext>
          </a:extLst>
        </p:spPr>
        <p:txBody>
          <a:bodyPr lIns="0" tIns="0" rIns="0" bIns="0" anchor="ctr"/>
          <a:lstStyle>
            <a:lvl1pPr algn="ctr">
              <a:spcBef>
                <a:spcPts val="6000"/>
              </a:spcBef>
              <a:defRPr sz="3100"/>
            </a:lvl1pPr>
          </a:lstStyle>
          <a:p>
            <a:pPr/>
            <a:r>
              <a:t>15, 16, 17 ans</a:t>
            </a:r>
          </a:p>
        </p:txBody>
      </p:sp>
      <p:sp>
        <p:nvSpPr>
          <p:cNvPr id="352" name="PAS INTERDIT en l’absence de violence, contrainte, menace ou surprise"/>
          <p:cNvSpPr/>
          <p:nvPr/>
        </p:nvSpPr>
        <p:spPr>
          <a:xfrm>
            <a:off x="7696542" y="9255850"/>
            <a:ext cx="9854515" cy="858702"/>
          </a:xfrm>
          <a:prstGeom prst="roundRect">
            <a:avLst>
              <a:gd name="adj" fmla="val 22185"/>
            </a:avLst>
          </a:prstGeom>
          <a:solidFill>
            <a:srgbClr val="E6F7DC"/>
          </a:solidFill>
          <a:ln w="63500">
            <a:solidFill>
              <a:schemeClr val="accent3"/>
            </a:solidFill>
            <a:miter lim="400000"/>
          </a:ln>
          <a:extLst>
            <a:ext uri="{C572A759-6A51-4108-AA02-DFA0A04FC94B}">
              <ma14:wrappingTextBoxFlag xmlns:ma14="http://schemas.microsoft.com/office/mac/drawingml/2011/main" val="1"/>
            </a:ext>
          </a:extLst>
        </p:spPr>
        <p:txBody>
          <a:bodyPr lIns="0" tIns="0" rIns="0" bIns="0" anchor="ctr"/>
          <a:lstStyle/>
          <a:p>
            <a:pPr algn="ctr">
              <a:lnSpc>
                <a:spcPct val="80000"/>
              </a:lnSpc>
              <a:spcBef>
                <a:spcPts val="0"/>
              </a:spcBef>
              <a:defRPr sz="3100"/>
            </a:pPr>
            <a:r>
              <a:rPr>
                <a:latin typeface="Open Sans Bold"/>
                <a:ea typeface="Open Sans Bold"/>
                <a:cs typeface="Open Sans Bold"/>
                <a:sym typeface="Open Sans Bold"/>
              </a:rPr>
              <a:t>PAS INTERDIT</a:t>
            </a:r>
            <a:br/>
            <a:r>
              <a:rPr sz="2000"/>
              <a:t>en l’absence de violence, contrainte, menace ou surprise</a:t>
            </a:r>
          </a:p>
        </p:txBody>
      </p:sp>
      <p:sp>
        <p:nvSpPr>
          <p:cNvPr id="353" name="+18 ans sans autorité ni lien familial"/>
          <p:cNvSpPr/>
          <p:nvPr/>
        </p:nvSpPr>
        <p:spPr>
          <a:xfrm>
            <a:off x="18884557" y="9255850"/>
            <a:ext cx="4240003" cy="858702"/>
          </a:xfrm>
          <a:prstGeom prst="roundRect">
            <a:avLst>
              <a:gd name="adj" fmla="val 22185"/>
            </a:avLst>
          </a:prstGeom>
          <a:solidFill>
            <a:srgbClr val="E6F7DC"/>
          </a:solidFill>
          <a:ln w="63500">
            <a:solidFill>
              <a:schemeClr val="accent3"/>
            </a:solidFill>
            <a:miter lim="400000"/>
          </a:ln>
          <a:extLst>
            <a:ext uri="{C572A759-6A51-4108-AA02-DFA0A04FC94B}">
              <ma14:wrappingTextBoxFlag xmlns:ma14="http://schemas.microsoft.com/office/mac/drawingml/2011/main" val="1"/>
            </a:ext>
          </a:extLst>
        </p:spPr>
        <p:txBody>
          <a:bodyPr lIns="0" tIns="0" rIns="0" bIns="0" anchor="ctr"/>
          <a:lstStyle/>
          <a:p>
            <a:pPr algn="ctr">
              <a:lnSpc>
                <a:spcPct val="80000"/>
              </a:lnSpc>
              <a:spcBef>
                <a:spcPts val="0"/>
              </a:spcBef>
              <a:defRPr sz="3100"/>
            </a:pPr>
            <a:r>
              <a:t>+18 ans</a:t>
            </a:r>
            <a:br/>
            <a:r>
              <a:rPr sz="2000"/>
              <a:t>sans autorité ni lien familial</a:t>
            </a:r>
          </a:p>
        </p:txBody>
      </p:sp>
      <p:sp>
        <p:nvSpPr>
          <p:cNvPr id="354" name="15, 16, 17 ans"/>
          <p:cNvSpPr/>
          <p:nvPr/>
        </p:nvSpPr>
        <p:spPr>
          <a:xfrm>
            <a:off x="2121242" y="10686050"/>
            <a:ext cx="4241801" cy="858702"/>
          </a:xfrm>
          <a:prstGeom prst="roundRect">
            <a:avLst>
              <a:gd name="adj" fmla="val 22185"/>
            </a:avLst>
          </a:prstGeom>
          <a:solidFill>
            <a:srgbClr val="FFD9CC"/>
          </a:solidFill>
          <a:ln w="63500">
            <a:solidFill>
              <a:srgbClr val="FF4500"/>
            </a:solidFill>
            <a:miter lim="400000"/>
          </a:ln>
          <a:extLst>
            <a:ext uri="{C572A759-6A51-4108-AA02-DFA0A04FC94B}">
              <ma14:wrappingTextBoxFlag xmlns:ma14="http://schemas.microsoft.com/office/mac/drawingml/2011/main" val="1"/>
            </a:ext>
          </a:extLst>
        </p:spPr>
        <p:txBody>
          <a:bodyPr lIns="0" tIns="0" rIns="0" bIns="0" anchor="ctr"/>
          <a:lstStyle>
            <a:lvl1pPr algn="ctr">
              <a:spcBef>
                <a:spcPts val="6000"/>
              </a:spcBef>
              <a:defRPr sz="3100"/>
            </a:lvl1pPr>
          </a:lstStyle>
          <a:p>
            <a:pPr/>
            <a:r>
              <a:t>15, 16, 17 ans</a:t>
            </a:r>
          </a:p>
        </p:txBody>
      </p:sp>
      <p:sp>
        <p:nvSpPr>
          <p:cNvPr id="355" name="INTERDIT"/>
          <p:cNvSpPr/>
          <p:nvPr/>
        </p:nvSpPr>
        <p:spPr>
          <a:xfrm>
            <a:off x="7696542" y="10686050"/>
            <a:ext cx="9854515" cy="858702"/>
          </a:xfrm>
          <a:prstGeom prst="roundRect">
            <a:avLst>
              <a:gd name="adj" fmla="val 22185"/>
            </a:avLst>
          </a:prstGeom>
          <a:solidFill>
            <a:srgbClr val="FFD9CC"/>
          </a:solidFill>
          <a:ln w="63500">
            <a:solidFill>
              <a:srgbClr val="FF4500"/>
            </a:solidFill>
            <a:miter lim="400000"/>
          </a:ln>
          <a:extLst>
            <a:ext uri="{C572A759-6A51-4108-AA02-DFA0A04FC94B}">
              <ma14:wrappingTextBoxFlag xmlns:ma14="http://schemas.microsoft.com/office/mac/drawingml/2011/main" val="1"/>
            </a:ext>
          </a:extLst>
        </p:spPr>
        <p:txBody>
          <a:bodyPr lIns="0" tIns="0" rIns="0" bIns="0" anchor="ctr"/>
          <a:lstStyle>
            <a:lvl1pPr algn="ctr">
              <a:lnSpc>
                <a:spcPct val="80000"/>
              </a:lnSpc>
              <a:spcBef>
                <a:spcPts val="0"/>
              </a:spcBef>
              <a:defRPr sz="3100">
                <a:latin typeface="Open Sans Bold"/>
                <a:ea typeface="Open Sans Bold"/>
                <a:cs typeface="Open Sans Bold"/>
                <a:sym typeface="Open Sans Bold"/>
              </a:defRPr>
            </a:lvl1pPr>
          </a:lstStyle>
          <a:p>
            <a:pPr>
              <a:defRPr>
                <a:latin typeface="Open Sans"/>
                <a:ea typeface="Open Sans"/>
                <a:cs typeface="Open Sans"/>
                <a:sym typeface="Open Sans"/>
              </a:defRPr>
            </a:pPr>
            <a:r>
              <a:rPr>
                <a:latin typeface="Open Sans Bold"/>
                <a:ea typeface="Open Sans Bold"/>
                <a:cs typeface="Open Sans Bold"/>
                <a:sym typeface="Open Sans Bold"/>
              </a:rPr>
              <a:t>INTERDIT</a:t>
            </a:r>
          </a:p>
        </p:txBody>
      </p:sp>
      <p:sp>
        <p:nvSpPr>
          <p:cNvPr id="356" name="+18 ans avec autorité ou lien familial"/>
          <p:cNvSpPr/>
          <p:nvPr/>
        </p:nvSpPr>
        <p:spPr>
          <a:xfrm>
            <a:off x="18884557" y="10686050"/>
            <a:ext cx="4241801" cy="858702"/>
          </a:xfrm>
          <a:prstGeom prst="roundRect">
            <a:avLst>
              <a:gd name="adj" fmla="val 22185"/>
            </a:avLst>
          </a:prstGeom>
          <a:solidFill>
            <a:srgbClr val="FFD9CC"/>
          </a:solidFill>
          <a:ln w="63500">
            <a:solidFill>
              <a:srgbClr val="FF4500"/>
            </a:solidFill>
            <a:miter lim="400000"/>
          </a:ln>
          <a:extLst>
            <a:ext uri="{C572A759-6A51-4108-AA02-DFA0A04FC94B}">
              <ma14:wrappingTextBoxFlag xmlns:ma14="http://schemas.microsoft.com/office/mac/drawingml/2011/main" val="1"/>
            </a:ext>
          </a:extLst>
        </p:spPr>
        <p:txBody>
          <a:bodyPr lIns="0" tIns="0" rIns="0" bIns="0" anchor="ctr"/>
          <a:lstStyle/>
          <a:p>
            <a:pPr algn="ctr">
              <a:lnSpc>
                <a:spcPct val="80000"/>
              </a:lnSpc>
              <a:spcBef>
                <a:spcPts val="0"/>
              </a:spcBef>
              <a:defRPr sz="3100"/>
            </a:pPr>
            <a:r>
              <a:t>+18 ans</a:t>
            </a:r>
            <a:br/>
            <a:r>
              <a:rPr sz="2000"/>
              <a:t>avec autorité ou lien familial</a:t>
            </a:r>
          </a:p>
        </p:txBody>
      </p:sp>
      <p:sp>
        <p:nvSpPr>
          <p:cNvPr id="357" name="+18 ans"/>
          <p:cNvSpPr/>
          <p:nvPr/>
        </p:nvSpPr>
        <p:spPr>
          <a:xfrm>
            <a:off x="2121242" y="12116251"/>
            <a:ext cx="4241801" cy="858701"/>
          </a:xfrm>
          <a:prstGeom prst="roundRect">
            <a:avLst>
              <a:gd name="adj" fmla="val 22185"/>
            </a:avLst>
          </a:prstGeom>
          <a:solidFill>
            <a:srgbClr val="E6F7DC"/>
          </a:solidFill>
          <a:ln w="63500">
            <a:solidFill>
              <a:schemeClr val="accent3"/>
            </a:solidFill>
            <a:miter lim="400000"/>
          </a:ln>
          <a:extLst>
            <a:ext uri="{C572A759-6A51-4108-AA02-DFA0A04FC94B}">
              <ma14:wrappingTextBoxFlag xmlns:ma14="http://schemas.microsoft.com/office/mac/drawingml/2011/main" val="1"/>
            </a:ext>
          </a:extLst>
        </p:spPr>
        <p:txBody>
          <a:bodyPr lIns="0" tIns="0" rIns="0" bIns="0" anchor="ctr"/>
          <a:lstStyle>
            <a:lvl1pPr algn="ctr">
              <a:spcBef>
                <a:spcPts val="6000"/>
              </a:spcBef>
              <a:defRPr sz="3100"/>
            </a:lvl1pPr>
          </a:lstStyle>
          <a:p>
            <a:pPr/>
            <a:r>
              <a:t>+18 ans</a:t>
            </a:r>
          </a:p>
        </p:txBody>
      </p:sp>
      <p:sp>
        <p:nvSpPr>
          <p:cNvPr id="358" name="PAS INTERDIT en l’absence de violence, contrainte, menace ou surprise"/>
          <p:cNvSpPr/>
          <p:nvPr/>
        </p:nvSpPr>
        <p:spPr>
          <a:xfrm>
            <a:off x="7696542" y="12116251"/>
            <a:ext cx="9854515" cy="858701"/>
          </a:xfrm>
          <a:prstGeom prst="roundRect">
            <a:avLst>
              <a:gd name="adj" fmla="val 22185"/>
            </a:avLst>
          </a:prstGeom>
          <a:solidFill>
            <a:srgbClr val="E6F7DC"/>
          </a:solidFill>
          <a:ln w="63500">
            <a:solidFill>
              <a:schemeClr val="accent3"/>
            </a:solidFill>
            <a:miter lim="400000"/>
          </a:ln>
          <a:extLst>
            <a:ext uri="{C572A759-6A51-4108-AA02-DFA0A04FC94B}">
              <ma14:wrappingTextBoxFlag xmlns:ma14="http://schemas.microsoft.com/office/mac/drawingml/2011/main" val="1"/>
            </a:ext>
          </a:extLst>
        </p:spPr>
        <p:txBody>
          <a:bodyPr lIns="0" tIns="0" rIns="0" bIns="0" anchor="ctr"/>
          <a:lstStyle/>
          <a:p>
            <a:pPr algn="ctr">
              <a:lnSpc>
                <a:spcPct val="80000"/>
              </a:lnSpc>
              <a:spcBef>
                <a:spcPts val="0"/>
              </a:spcBef>
              <a:defRPr sz="3100"/>
            </a:pPr>
            <a:r>
              <a:rPr>
                <a:latin typeface="Open Sans Bold"/>
                <a:ea typeface="Open Sans Bold"/>
                <a:cs typeface="Open Sans Bold"/>
                <a:sym typeface="Open Sans Bold"/>
              </a:rPr>
              <a:t>PAS INTERDIT</a:t>
            </a:r>
            <a:br/>
            <a:r>
              <a:rPr sz="2000"/>
              <a:t>en l’absence de violence, contrainte, menace ou surprise</a:t>
            </a:r>
          </a:p>
        </p:txBody>
      </p:sp>
      <p:sp>
        <p:nvSpPr>
          <p:cNvPr id="359" name="+18 ans"/>
          <p:cNvSpPr/>
          <p:nvPr/>
        </p:nvSpPr>
        <p:spPr>
          <a:xfrm>
            <a:off x="18884557" y="12116251"/>
            <a:ext cx="4241801" cy="858701"/>
          </a:xfrm>
          <a:prstGeom prst="roundRect">
            <a:avLst>
              <a:gd name="adj" fmla="val 22185"/>
            </a:avLst>
          </a:prstGeom>
          <a:solidFill>
            <a:srgbClr val="E6F7DC"/>
          </a:solidFill>
          <a:ln w="63500">
            <a:solidFill>
              <a:schemeClr val="accent3"/>
            </a:solidFill>
            <a:miter lim="400000"/>
          </a:ln>
          <a:extLst>
            <a:ext uri="{C572A759-6A51-4108-AA02-DFA0A04FC94B}">
              <ma14:wrappingTextBoxFlag xmlns:ma14="http://schemas.microsoft.com/office/mac/drawingml/2011/main" val="1"/>
            </a:ext>
          </a:extLst>
        </p:spPr>
        <p:txBody>
          <a:bodyPr lIns="0" tIns="0" rIns="0" bIns="0" anchor="ctr"/>
          <a:lstStyle>
            <a:lvl1pPr algn="ctr">
              <a:spcBef>
                <a:spcPts val="6000"/>
              </a:spcBef>
              <a:defRPr sz="3100"/>
            </a:lvl1pPr>
          </a:lstStyle>
          <a:p>
            <a:pPr/>
            <a:r>
              <a:t>+18 ans</a:t>
            </a:r>
          </a:p>
        </p:txBody>
      </p:sp>
      <p:sp>
        <p:nvSpPr>
          <p:cNvPr id="360" name="+"/>
          <p:cNvSpPr txBox="1"/>
          <p:nvPr/>
        </p:nvSpPr>
        <p:spPr>
          <a:xfrm>
            <a:off x="6860088" y="3646898"/>
            <a:ext cx="339409" cy="635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a:spcBef>
                <a:spcPts val="6000"/>
              </a:spcBef>
              <a:defRPr sz="3100"/>
            </a:lvl1pPr>
          </a:lstStyle>
          <a:p>
            <a:pPr/>
            <a:r>
              <a:t>+</a:t>
            </a:r>
          </a:p>
        </p:txBody>
      </p:sp>
      <p:sp>
        <p:nvSpPr>
          <p:cNvPr id="361" name="+"/>
          <p:cNvSpPr txBox="1"/>
          <p:nvPr/>
        </p:nvSpPr>
        <p:spPr>
          <a:xfrm>
            <a:off x="6860088" y="5077099"/>
            <a:ext cx="339409" cy="635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a:spcBef>
                <a:spcPts val="6000"/>
              </a:spcBef>
              <a:defRPr sz="3100"/>
            </a:lvl1pPr>
          </a:lstStyle>
          <a:p>
            <a:pPr/>
            <a:r>
              <a:t>+</a:t>
            </a:r>
          </a:p>
        </p:txBody>
      </p:sp>
      <p:sp>
        <p:nvSpPr>
          <p:cNvPr id="362" name="+"/>
          <p:cNvSpPr txBox="1"/>
          <p:nvPr/>
        </p:nvSpPr>
        <p:spPr>
          <a:xfrm>
            <a:off x="6860088" y="6507299"/>
            <a:ext cx="339409" cy="635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a:spcBef>
                <a:spcPts val="6000"/>
              </a:spcBef>
              <a:defRPr sz="3100"/>
            </a:lvl1pPr>
          </a:lstStyle>
          <a:p>
            <a:pPr/>
            <a:r>
              <a:t>+</a:t>
            </a:r>
          </a:p>
        </p:txBody>
      </p:sp>
      <p:sp>
        <p:nvSpPr>
          <p:cNvPr id="363" name="+"/>
          <p:cNvSpPr txBox="1"/>
          <p:nvPr/>
        </p:nvSpPr>
        <p:spPr>
          <a:xfrm>
            <a:off x="6860088" y="7937500"/>
            <a:ext cx="339409" cy="6350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a:spcBef>
                <a:spcPts val="6000"/>
              </a:spcBef>
              <a:defRPr sz="3100"/>
            </a:lvl1pPr>
          </a:lstStyle>
          <a:p>
            <a:pPr/>
            <a:r>
              <a:t>+</a:t>
            </a:r>
          </a:p>
        </p:txBody>
      </p:sp>
      <p:sp>
        <p:nvSpPr>
          <p:cNvPr id="364" name="+"/>
          <p:cNvSpPr txBox="1"/>
          <p:nvPr/>
        </p:nvSpPr>
        <p:spPr>
          <a:xfrm>
            <a:off x="6860088" y="9367700"/>
            <a:ext cx="339409" cy="635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a:spcBef>
                <a:spcPts val="6000"/>
              </a:spcBef>
              <a:defRPr sz="3100"/>
            </a:lvl1pPr>
          </a:lstStyle>
          <a:p>
            <a:pPr/>
            <a:r>
              <a:t>+</a:t>
            </a:r>
          </a:p>
        </p:txBody>
      </p:sp>
      <p:sp>
        <p:nvSpPr>
          <p:cNvPr id="365" name="+"/>
          <p:cNvSpPr txBox="1"/>
          <p:nvPr/>
        </p:nvSpPr>
        <p:spPr>
          <a:xfrm>
            <a:off x="6860088" y="10797901"/>
            <a:ext cx="339409" cy="635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a:spcBef>
                <a:spcPts val="6000"/>
              </a:spcBef>
              <a:defRPr sz="3100"/>
            </a:lvl1pPr>
          </a:lstStyle>
          <a:p>
            <a:pPr/>
            <a:r>
              <a:t>+</a:t>
            </a:r>
          </a:p>
        </p:txBody>
      </p:sp>
      <p:sp>
        <p:nvSpPr>
          <p:cNvPr id="366" name="+"/>
          <p:cNvSpPr txBox="1"/>
          <p:nvPr/>
        </p:nvSpPr>
        <p:spPr>
          <a:xfrm>
            <a:off x="6860088" y="12228101"/>
            <a:ext cx="339409" cy="635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a:spcBef>
                <a:spcPts val="6000"/>
              </a:spcBef>
              <a:defRPr sz="3100"/>
            </a:lvl1pPr>
          </a:lstStyle>
          <a:p>
            <a:pPr/>
            <a:r>
              <a:t>+</a:t>
            </a:r>
          </a:p>
        </p:txBody>
      </p:sp>
      <p:sp>
        <p:nvSpPr>
          <p:cNvPr id="367" name="+"/>
          <p:cNvSpPr txBox="1"/>
          <p:nvPr/>
        </p:nvSpPr>
        <p:spPr>
          <a:xfrm>
            <a:off x="18048103" y="3646898"/>
            <a:ext cx="339409" cy="635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a:spcBef>
                <a:spcPts val="6000"/>
              </a:spcBef>
              <a:defRPr sz="3100"/>
            </a:lvl1pPr>
          </a:lstStyle>
          <a:p>
            <a:pPr/>
            <a:r>
              <a:t>+</a:t>
            </a:r>
          </a:p>
        </p:txBody>
      </p:sp>
      <p:sp>
        <p:nvSpPr>
          <p:cNvPr id="368" name="+"/>
          <p:cNvSpPr txBox="1"/>
          <p:nvPr/>
        </p:nvSpPr>
        <p:spPr>
          <a:xfrm>
            <a:off x="18048103" y="5077098"/>
            <a:ext cx="339409" cy="635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a:spcBef>
                <a:spcPts val="6000"/>
              </a:spcBef>
              <a:defRPr sz="3100"/>
            </a:lvl1pPr>
          </a:lstStyle>
          <a:p>
            <a:pPr/>
            <a:r>
              <a:t>+</a:t>
            </a:r>
          </a:p>
        </p:txBody>
      </p:sp>
      <p:sp>
        <p:nvSpPr>
          <p:cNvPr id="369" name="+"/>
          <p:cNvSpPr txBox="1"/>
          <p:nvPr/>
        </p:nvSpPr>
        <p:spPr>
          <a:xfrm>
            <a:off x="18048103" y="6507298"/>
            <a:ext cx="339409" cy="635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a:spcBef>
                <a:spcPts val="6000"/>
              </a:spcBef>
              <a:defRPr sz="3100"/>
            </a:lvl1pPr>
          </a:lstStyle>
          <a:p>
            <a:pPr/>
            <a:r>
              <a:t>+</a:t>
            </a:r>
          </a:p>
        </p:txBody>
      </p:sp>
      <p:sp>
        <p:nvSpPr>
          <p:cNvPr id="370" name="+"/>
          <p:cNvSpPr txBox="1"/>
          <p:nvPr/>
        </p:nvSpPr>
        <p:spPr>
          <a:xfrm>
            <a:off x="18048103" y="7937499"/>
            <a:ext cx="339409" cy="635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a:spcBef>
                <a:spcPts val="6000"/>
              </a:spcBef>
              <a:defRPr sz="3100"/>
            </a:lvl1pPr>
          </a:lstStyle>
          <a:p>
            <a:pPr/>
            <a:r>
              <a:t>+</a:t>
            </a:r>
          </a:p>
        </p:txBody>
      </p:sp>
      <p:sp>
        <p:nvSpPr>
          <p:cNvPr id="371" name="+"/>
          <p:cNvSpPr txBox="1"/>
          <p:nvPr/>
        </p:nvSpPr>
        <p:spPr>
          <a:xfrm>
            <a:off x="18048103" y="9367700"/>
            <a:ext cx="339409" cy="635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a:spcBef>
                <a:spcPts val="6000"/>
              </a:spcBef>
              <a:defRPr sz="3100"/>
            </a:lvl1pPr>
          </a:lstStyle>
          <a:p>
            <a:pPr/>
            <a:r>
              <a:t>+</a:t>
            </a:r>
          </a:p>
        </p:txBody>
      </p:sp>
      <p:sp>
        <p:nvSpPr>
          <p:cNvPr id="372" name="+"/>
          <p:cNvSpPr txBox="1"/>
          <p:nvPr/>
        </p:nvSpPr>
        <p:spPr>
          <a:xfrm>
            <a:off x="18048103" y="10797900"/>
            <a:ext cx="339409" cy="635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a:spcBef>
                <a:spcPts val="6000"/>
              </a:spcBef>
              <a:defRPr sz="3100"/>
            </a:lvl1pPr>
          </a:lstStyle>
          <a:p>
            <a:pPr/>
            <a:r>
              <a:t>+</a:t>
            </a:r>
          </a:p>
        </p:txBody>
      </p:sp>
      <p:sp>
        <p:nvSpPr>
          <p:cNvPr id="373" name="+"/>
          <p:cNvSpPr txBox="1"/>
          <p:nvPr/>
        </p:nvSpPr>
        <p:spPr>
          <a:xfrm>
            <a:off x="18048103" y="12228101"/>
            <a:ext cx="339409" cy="635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a:spcBef>
                <a:spcPts val="6000"/>
              </a:spcBef>
              <a:defRPr sz="3100"/>
            </a:lvl1pPr>
          </a:lstStyle>
          <a:p>
            <a:pPr/>
            <a:r>
              <a:t>+</a:t>
            </a:r>
          </a:p>
        </p:txBody>
      </p:sp>
    </p:spTree>
  </p:cSld>
  <p:clrMapOvr>
    <a:masterClrMapping/>
  </p:clrMapOvr>
  <p:transition xmlns:p14="http://schemas.microsoft.com/office/powerpoint/2010/main" spd="med" advClick="1"/>
</p:sld>
</file>

<file path=ppt/slides/slide5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7" name="le signalement"/>
          <p:cNvSpPr txBox="1"/>
          <p:nvPr/>
        </p:nvSpPr>
        <p:spPr>
          <a:xfrm>
            <a:off x="2031469" y="1386684"/>
            <a:ext cx="7740980" cy="1054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defTabSz="457200">
              <a:lnSpc>
                <a:spcPct val="90000"/>
              </a:lnSpc>
              <a:spcBef>
                <a:spcPts val="500"/>
              </a:spcBef>
              <a:defRPr cap="all" spc="1100" sz="5500">
                <a:solidFill>
                  <a:srgbClr val="53697A"/>
                </a:solidFill>
              </a:defRPr>
            </a:lvl1pPr>
          </a:lstStyle>
          <a:p>
            <a:pPr/>
            <a:r>
              <a:t>le signalement</a:t>
            </a:r>
          </a:p>
        </p:txBody>
      </p:sp>
      <p:sp>
        <p:nvSpPr>
          <p:cNvPr id="378" name="Comportement non préoccupant"/>
          <p:cNvSpPr/>
          <p:nvPr/>
        </p:nvSpPr>
        <p:spPr>
          <a:xfrm>
            <a:off x="2031469" y="3360552"/>
            <a:ext cx="9704146" cy="1270001"/>
          </a:xfrm>
          <a:prstGeom prst="roundRect">
            <a:avLst>
              <a:gd name="adj" fmla="val 15000"/>
            </a:avLst>
          </a:prstGeom>
          <a:solidFill>
            <a:schemeClr val="accent3"/>
          </a:solidFill>
          <a:ln w="12700">
            <a:miter lim="400000"/>
          </a:ln>
          <a:extLst>
            <a:ext uri="{C572A759-6A51-4108-AA02-DFA0A04FC94B}">
              <ma14:wrappingTextBoxFlag xmlns:ma14="http://schemas.microsoft.com/office/mac/drawingml/2011/main" val="1"/>
            </a:ext>
          </a:extLst>
        </p:spPr>
        <p:txBody>
          <a:bodyPr lIns="0" tIns="0" rIns="0" bIns="0" anchor="ctr"/>
          <a:lstStyle>
            <a:lvl1pPr algn="ctr">
              <a:spcBef>
                <a:spcPts val="6000"/>
              </a:spcBef>
              <a:defRPr sz="3700"/>
            </a:lvl1pPr>
          </a:lstStyle>
          <a:p>
            <a:pPr/>
            <a:r>
              <a:t>Comportement non préoccupant</a:t>
            </a:r>
          </a:p>
        </p:txBody>
      </p:sp>
      <p:sp>
        <p:nvSpPr>
          <p:cNvPr id="379" name="Comportement préoccupant"/>
          <p:cNvSpPr/>
          <p:nvPr/>
        </p:nvSpPr>
        <p:spPr>
          <a:xfrm>
            <a:off x="2031469" y="5265552"/>
            <a:ext cx="9704146" cy="1270001"/>
          </a:xfrm>
          <a:prstGeom prst="roundRect">
            <a:avLst>
              <a:gd name="adj" fmla="val 15000"/>
            </a:avLst>
          </a:prstGeom>
          <a:solidFill>
            <a:srgbClr val="FFD100"/>
          </a:solidFill>
          <a:ln w="12700">
            <a:miter lim="400000"/>
          </a:ln>
          <a:extLst>
            <a:ext uri="{C572A759-6A51-4108-AA02-DFA0A04FC94B}">
              <ma14:wrappingTextBoxFlag xmlns:ma14="http://schemas.microsoft.com/office/mac/drawingml/2011/main" val="1"/>
            </a:ext>
          </a:extLst>
        </p:spPr>
        <p:txBody>
          <a:bodyPr lIns="0" tIns="0" rIns="0" bIns="0" anchor="ctr"/>
          <a:lstStyle>
            <a:lvl1pPr algn="ctr">
              <a:spcBef>
                <a:spcPts val="6000"/>
              </a:spcBef>
              <a:defRPr sz="3700"/>
            </a:lvl1pPr>
          </a:lstStyle>
          <a:p>
            <a:pPr/>
            <a:r>
              <a:t>Comportement préoccupant</a:t>
            </a:r>
          </a:p>
        </p:txBody>
      </p:sp>
      <p:sp>
        <p:nvSpPr>
          <p:cNvPr id="380" name="Information préoccupante"/>
          <p:cNvSpPr/>
          <p:nvPr/>
        </p:nvSpPr>
        <p:spPr>
          <a:xfrm>
            <a:off x="2031469" y="7170552"/>
            <a:ext cx="9704146" cy="1270001"/>
          </a:xfrm>
          <a:prstGeom prst="roundRect">
            <a:avLst>
              <a:gd name="adj" fmla="val 15000"/>
            </a:avLst>
          </a:prstGeom>
          <a:solidFill>
            <a:srgbClr val="FF9000"/>
          </a:solidFill>
          <a:ln w="12700">
            <a:miter lim="400000"/>
          </a:ln>
          <a:extLst>
            <a:ext uri="{C572A759-6A51-4108-AA02-DFA0A04FC94B}">
              <ma14:wrappingTextBoxFlag xmlns:ma14="http://schemas.microsoft.com/office/mac/drawingml/2011/main" val="1"/>
            </a:ext>
          </a:extLst>
        </p:spPr>
        <p:txBody>
          <a:bodyPr lIns="0" tIns="0" rIns="0" bIns="0" anchor="ctr"/>
          <a:lstStyle>
            <a:lvl1pPr algn="ctr">
              <a:spcBef>
                <a:spcPts val="6000"/>
              </a:spcBef>
              <a:defRPr sz="3700"/>
            </a:lvl1pPr>
          </a:lstStyle>
          <a:p>
            <a:pPr/>
            <a:r>
              <a:t> Information préoccupante</a:t>
            </a:r>
          </a:p>
        </p:txBody>
      </p:sp>
      <p:sp>
        <p:nvSpPr>
          <p:cNvPr id="381" name="Signalement"/>
          <p:cNvSpPr/>
          <p:nvPr/>
        </p:nvSpPr>
        <p:spPr>
          <a:xfrm>
            <a:off x="2031469" y="9075552"/>
            <a:ext cx="9704146" cy="1270001"/>
          </a:xfrm>
          <a:prstGeom prst="roundRect">
            <a:avLst>
              <a:gd name="adj" fmla="val 15000"/>
            </a:avLst>
          </a:prstGeom>
          <a:solidFill>
            <a:srgbClr val="FF4500"/>
          </a:solidFill>
          <a:ln w="12700">
            <a:miter lim="400000"/>
          </a:ln>
          <a:extLst>
            <a:ext uri="{C572A759-6A51-4108-AA02-DFA0A04FC94B}">
              <ma14:wrappingTextBoxFlag xmlns:ma14="http://schemas.microsoft.com/office/mac/drawingml/2011/main" val="1"/>
            </a:ext>
          </a:extLst>
        </p:spPr>
        <p:txBody>
          <a:bodyPr lIns="0" tIns="0" rIns="0" bIns="0" anchor="ctr"/>
          <a:lstStyle>
            <a:lvl1pPr algn="ctr">
              <a:spcBef>
                <a:spcPts val="6000"/>
              </a:spcBef>
              <a:defRPr sz="3700"/>
            </a:lvl1pPr>
          </a:lstStyle>
          <a:p>
            <a:pPr/>
            <a:r>
              <a:t>Signalement</a:t>
            </a:r>
          </a:p>
        </p:txBody>
      </p:sp>
      <p:sp>
        <p:nvSpPr>
          <p:cNvPr id="382" name="Urgence immédiate"/>
          <p:cNvSpPr/>
          <p:nvPr/>
        </p:nvSpPr>
        <p:spPr>
          <a:xfrm>
            <a:off x="2031469" y="10980552"/>
            <a:ext cx="9704146" cy="1270001"/>
          </a:xfrm>
          <a:prstGeom prst="roundRect">
            <a:avLst>
              <a:gd name="adj" fmla="val 15000"/>
            </a:avLst>
          </a:prstGeom>
          <a:solidFill>
            <a:srgbClr val="000000"/>
          </a:solidFill>
          <a:ln w="12700">
            <a:miter lim="400000"/>
          </a:ln>
          <a:extLst>
            <a:ext uri="{C572A759-6A51-4108-AA02-DFA0A04FC94B}">
              <ma14:wrappingTextBoxFlag xmlns:ma14="http://schemas.microsoft.com/office/mac/drawingml/2011/main" val="1"/>
            </a:ext>
          </a:extLst>
        </p:spPr>
        <p:txBody>
          <a:bodyPr lIns="0" tIns="0" rIns="0" bIns="0" anchor="ctr"/>
          <a:lstStyle>
            <a:lvl1pPr algn="ctr">
              <a:spcBef>
                <a:spcPts val="6000"/>
              </a:spcBef>
              <a:defRPr sz="3700">
                <a:solidFill>
                  <a:srgbClr val="FFFFFF"/>
                </a:solidFill>
              </a:defRPr>
            </a:lvl1pPr>
          </a:lstStyle>
          <a:p>
            <a:pPr/>
            <a:r>
              <a:t>Urgence immédiate</a:t>
            </a:r>
          </a:p>
        </p:txBody>
      </p:sp>
      <p:sp>
        <p:nvSpPr>
          <p:cNvPr id="383" name="Pas de réaction"/>
          <p:cNvSpPr txBox="1"/>
          <p:nvPr/>
        </p:nvSpPr>
        <p:spPr>
          <a:xfrm>
            <a:off x="12192000" y="3620902"/>
            <a:ext cx="4101468" cy="749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635000" indent="-635000">
              <a:buSzPct val="125000"/>
              <a:buChar char="‣"/>
              <a:defRPr sz="3700"/>
            </a:lvl1pPr>
          </a:lstStyle>
          <a:p>
            <a:pPr/>
            <a:r>
              <a:t>Pas de réaction</a:t>
            </a:r>
          </a:p>
        </p:txBody>
      </p:sp>
      <p:sp>
        <p:nvSpPr>
          <p:cNvPr id="384" name="Je préviens mes collègues et la direction…"/>
          <p:cNvSpPr txBox="1"/>
          <p:nvPr/>
        </p:nvSpPr>
        <p:spPr>
          <a:xfrm>
            <a:off x="12192000" y="5138552"/>
            <a:ext cx="9436485" cy="1524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L="635000" indent="-635000">
              <a:spcBef>
                <a:spcPts val="1000"/>
              </a:spcBef>
              <a:buSzPct val="125000"/>
              <a:buChar char="‣"/>
              <a:defRPr sz="3700"/>
            </a:pPr>
            <a:r>
              <a:t>Je préviens mes collègues et la direction</a:t>
            </a:r>
          </a:p>
          <a:p>
            <a:pPr marL="635000" indent="-635000">
              <a:spcBef>
                <a:spcPts val="1000"/>
              </a:spcBef>
              <a:buSzPct val="125000"/>
              <a:buChar char="‣"/>
              <a:defRPr sz="3700"/>
            </a:pPr>
            <a:r>
              <a:t>Nous restons vigilants</a:t>
            </a:r>
          </a:p>
        </p:txBody>
      </p:sp>
      <p:sp>
        <p:nvSpPr>
          <p:cNvPr id="385" name="Je préviens la CRIP et l’ASE…"/>
          <p:cNvSpPr txBox="1"/>
          <p:nvPr/>
        </p:nvSpPr>
        <p:spPr>
          <a:xfrm>
            <a:off x="12192000" y="7043552"/>
            <a:ext cx="6396819" cy="1524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L="635000" indent="-635000">
              <a:spcBef>
                <a:spcPts val="1000"/>
              </a:spcBef>
              <a:buSzPct val="125000"/>
              <a:buChar char="‣"/>
              <a:defRPr sz="3700"/>
            </a:pPr>
            <a:r>
              <a:t>Je préviens la CRIP et l’ASE</a:t>
            </a:r>
          </a:p>
          <a:p>
            <a:pPr marL="635000" indent="-635000">
              <a:spcBef>
                <a:spcPts val="1000"/>
              </a:spcBef>
              <a:buSzPct val="125000"/>
              <a:buChar char="‣"/>
              <a:defRPr sz="3700"/>
            </a:pPr>
            <a:r>
              <a:t>Nous restons vigilants</a:t>
            </a:r>
          </a:p>
        </p:txBody>
      </p:sp>
      <p:sp>
        <p:nvSpPr>
          <p:cNvPr id="386" name="Je préviens le procureur ou le juge des enfants…"/>
          <p:cNvSpPr txBox="1"/>
          <p:nvPr/>
        </p:nvSpPr>
        <p:spPr>
          <a:xfrm>
            <a:off x="12192000" y="8948552"/>
            <a:ext cx="10854904" cy="1524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L="635000" indent="-635000">
              <a:spcBef>
                <a:spcPts val="1000"/>
              </a:spcBef>
              <a:buSzPct val="125000"/>
              <a:buChar char="‣"/>
              <a:defRPr sz="3700"/>
            </a:pPr>
            <a:r>
              <a:t>Je préviens le procureur ou le juge des enfants</a:t>
            </a:r>
          </a:p>
          <a:p>
            <a:pPr marL="635000" indent="-635000">
              <a:spcBef>
                <a:spcPts val="1000"/>
              </a:spcBef>
              <a:buSzPct val="125000"/>
              <a:buChar char="‣"/>
              <a:defRPr sz="3700"/>
            </a:pPr>
            <a:r>
              <a:t>Nous restons vigilants</a:t>
            </a:r>
          </a:p>
        </p:txBody>
      </p:sp>
      <p:sp>
        <p:nvSpPr>
          <p:cNvPr id="387" name="Je préviens la police ou la gendarmerie…"/>
          <p:cNvSpPr txBox="1"/>
          <p:nvPr/>
        </p:nvSpPr>
        <p:spPr>
          <a:xfrm>
            <a:off x="12192000" y="10853552"/>
            <a:ext cx="9180885" cy="1524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L="635000" indent="-635000">
              <a:spcBef>
                <a:spcPts val="1000"/>
              </a:spcBef>
              <a:buSzPct val="125000"/>
              <a:buChar char="‣"/>
              <a:defRPr sz="3700"/>
            </a:pPr>
            <a:r>
              <a:t>Je préviens la police ou la gendarmerie</a:t>
            </a:r>
          </a:p>
          <a:p>
            <a:pPr marL="635000" indent="-635000">
              <a:spcBef>
                <a:spcPts val="1000"/>
              </a:spcBef>
              <a:buSzPct val="125000"/>
              <a:buChar char="‣"/>
              <a:defRPr sz="3700"/>
            </a:pPr>
            <a:r>
              <a:t>Placement en urgence</a:t>
            </a:r>
          </a:p>
        </p:txBody>
      </p:sp>
    </p:spTree>
  </p:cSld>
  <p:clrMapOvr>
    <a:masterClrMapping/>
  </p:clrMapOvr>
  <p:transition xmlns:p14="http://schemas.microsoft.com/office/powerpoint/2010/main" spd="med" advClick="1"/>
</p:sld>
</file>

<file path=ppt/slides/slide5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1" name="Les approches de la prévention…"/>
          <p:cNvSpPr txBox="1"/>
          <p:nvPr/>
        </p:nvSpPr>
        <p:spPr>
          <a:xfrm>
            <a:off x="2031469" y="1386684"/>
            <a:ext cx="18706884" cy="197485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defTabSz="457200">
              <a:lnSpc>
                <a:spcPct val="90000"/>
              </a:lnSpc>
              <a:spcBef>
                <a:spcPts val="500"/>
              </a:spcBef>
              <a:defRPr cap="all" spc="1100" sz="5500">
                <a:solidFill>
                  <a:srgbClr val="53697A"/>
                </a:solidFill>
              </a:defRPr>
            </a:pPr>
            <a:r>
              <a:t>Les approches de la prévention</a:t>
            </a:r>
          </a:p>
          <a:p>
            <a:pPr defTabSz="457200">
              <a:lnSpc>
                <a:spcPct val="90000"/>
              </a:lnSpc>
              <a:spcBef>
                <a:spcPts val="500"/>
              </a:spcBef>
              <a:defRPr cap="all" spc="1100" sz="5500">
                <a:solidFill>
                  <a:srgbClr val="53697A"/>
                </a:solidFill>
                <a:latin typeface="Open Sans Bold"/>
                <a:ea typeface="Open Sans Bold"/>
                <a:cs typeface="Open Sans Bold"/>
                <a:sym typeface="Open Sans Bold"/>
              </a:defRPr>
            </a:pPr>
            <a:r>
              <a:t>Prévention des violences sexuelles</a:t>
            </a:r>
          </a:p>
        </p:txBody>
      </p:sp>
      <p:sp>
        <p:nvSpPr>
          <p:cNvPr id="392" name="Prévention primaire"/>
          <p:cNvSpPr/>
          <p:nvPr/>
        </p:nvSpPr>
        <p:spPr>
          <a:xfrm>
            <a:off x="2031469" y="4495800"/>
            <a:ext cx="9704146" cy="1270000"/>
          </a:xfrm>
          <a:prstGeom prst="roundRect">
            <a:avLst>
              <a:gd name="adj" fmla="val 15000"/>
            </a:avLst>
          </a:prstGeom>
          <a:solidFill>
            <a:srgbClr val="FFD100"/>
          </a:solidFill>
          <a:ln w="12700">
            <a:miter lim="400000"/>
          </a:ln>
          <a:extLst>
            <a:ext uri="{C572A759-6A51-4108-AA02-DFA0A04FC94B}">
              <ma14:wrappingTextBoxFlag xmlns:ma14="http://schemas.microsoft.com/office/mac/drawingml/2011/main" val="1"/>
            </a:ext>
          </a:extLst>
        </p:spPr>
        <p:txBody>
          <a:bodyPr lIns="0" tIns="0" rIns="0" bIns="0" anchor="ctr"/>
          <a:lstStyle>
            <a:lvl1pPr algn="ctr">
              <a:spcBef>
                <a:spcPts val="6000"/>
              </a:spcBef>
              <a:defRPr sz="3700"/>
            </a:lvl1pPr>
          </a:lstStyle>
          <a:p>
            <a:pPr/>
            <a:r>
              <a:t>Prévention primaire</a:t>
            </a:r>
          </a:p>
        </p:txBody>
      </p:sp>
      <p:sp>
        <p:nvSpPr>
          <p:cNvPr id="393" name="Prévention secondaire"/>
          <p:cNvSpPr/>
          <p:nvPr/>
        </p:nvSpPr>
        <p:spPr>
          <a:xfrm>
            <a:off x="2031469" y="6400799"/>
            <a:ext cx="9704146" cy="1270001"/>
          </a:xfrm>
          <a:prstGeom prst="roundRect">
            <a:avLst>
              <a:gd name="adj" fmla="val 15000"/>
            </a:avLst>
          </a:prstGeom>
          <a:solidFill>
            <a:srgbClr val="FF9000"/>
          </a:solidFill>
          <a:ln w="12700">
            <a:miter lim="400000"/>
          </a:ln>
          <a:extLst>
            <a:ext uri="{C572A759-6A51-4108-AA02-DFA0A04FC94B}">
              <ma14:wrappingTextBoxFlag xmlns:ma14="http://schemas.microsoft.com/office/mac/drawingml/2011/main" val="1"/>
            </a:ext>
          </a:extLst>
        </p:spPr>
        <p:txBody>
          <a:bodyPr lIns="0" tIns="0" rIns="0" bIns="0" anchor="ctr"/>
          <a:lstStyle>
            <a:lvl1pPr algn="ctr">
              <a:spcBef>
                <a:spcPts val="6000"/>
              </a:spcBef>
              <a:defRPr sz="3700"/>
            </a:lvl1pPr>
          </a:lstStyle>
          <a:p>
            <a:pPr/>
            <a:r>
              <a:t>Prévention secondaire</a:t>
            </a:r>
          </a:p>
        </p:txBody>
      </p:sp>
      <p:sp>
        <p:nvSpPr>
          <p:cNvPr id="394" name="Prévention tertiaire"/>
          <p:cNvSpPr/>
          <p:nvPr/>
        </p:nvSpPr>
        <p:spPr>
          <a:xfrm>
            <a:off x="2031469" y="9321799"/>
            <a:ext cx="9704146" cy="1270001"/>
          </a:xfrm>
          <a:prstGeom prst="roundRect">
            <a:avLst>
              <a:gd name="adj" fmla="val 15000"/>
            </a:avLst>
          </a:prstGeom>
          <a:solidFill>
            <a:srgbClr val="FF4500"/>
          </a:solidFill>
          <a:ln w="12700">
            <a:miter lim="400000"/>
          </a:ln>
          <a:extLst>
            <a:ext uri="{C572A759-6A51-4108-AA02-DFA0A04FC94B}">
              <ma14:wrappingTextBoxFlag xmlns:ma14="http://schemas.microsoft.com/office/mac/drawingml/2011/main" val="1"/>
            </a:ext>
          </a:extLst>
        </p:spPr>
        <p:txBody>
          <a:bodyPr lIns="0" tIns="0" rIns="0" bIns="0" anchor="ctr"/>
          <a:lstStyle>
            <a:lvl1pPr algn="ctr">
              <a:spcBef>
                <a:spcPts val="6000"/>
              </a:spcBef>
              <a:defRPr sz="3700"/>
            </a:lvl1pPr>
          </a:lstStyle>
          <a:p>
            <a:pPr/>
            <a:r>
              <a:t>Prévention tertiaire</a:t>
            </a:r>
          </a:p>
        </p:txBody>
      </p:sp>
      <p:sp>
        <p:nvSpPr>
          <p:cNvPr id="395" name="Prévention quaternaire"/>
          <p:cNvSpPr/>
          <p:nvPr/>
        </p:nvSpPr>
        <p:spPr>
          <a:xfrm>
            <a:off x="2031469" y="11226799"/>
            <a:ext cx="9704146" cy="1270001"/>
          </a:xfrm>
          <a:prstGeom prst="roundRect">
            <a:avLst>
              <a:gd name="adj" fmla="val 15000"/>
            </a:avLst>
          </a:prstGeom>
          <a:solidFill>
            <a:srgbClr val="B93202"/>
          </a:solidFill>
          <a:ln w="12700">
            <a:miter lim="400000"/>
          </a:ln>
          <a:extLst>
            <a:ext uri="{C572A759-6A51-4108-AA02-DFA0A04FC94B}">
              <ma14:wrappingTextBoxFlag xmlns:ma14="http://schemas.microsoft.com/office/mac/drawingml/2011/main" val="1"/>
            </a:ext>
          </a:extLst>
        </p:spPr>
        <p:txBody>
          <a:bodyPr lIns="0" tIns="0" rIns="0" bIns="0" anchor="ctr"/>
          <a:lstStyle>
            <a:lvl1pPr algn="ctr">
              <a:spcBef>
                <a:spcPts val="6000"/>
              </a:spcBef>
              <a:defRPr sz="3700">
                <a:solidFill>
                  <a:srgbClr val="FFFFFF"/>
                </a:solidFill>
              </a:defRPr>
            </a:lvl1pPr>
          </a:lstStyle>
          <a:p>
            <a:pPr/>
            <a:r>
              <a:t>Prévention quaternaire</a:t>
            </a:r>
          </a:p>
        </p:txBody>
      </p:sp>
      <p:sp>
        <p:nvSpPr>
          <p:cNvPr id="396" name="Éducation à la vie affective pour tous les âges"/>
          <p:cNvSpPr txBox="1"/>
          <p:nvPr/>
        </p:nvSpPr>
        <p:spPr>
          <a:xfrm>
            <a:off x="12192000" y="4756150"/>
            <a:ext cx="10643586" cy="749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635000" indent="-635000">
              <a:spcBef>
                <a:spcPts val="1000"/>
              </a:spcBef>
              <a:buSzPct val="125000"/>
              <a:buChar char="‣"/>
              <a:defRPr sz="3700"/>
            </a:lvl1pPr>
          </a:lstStyle>
          <a:p>
            <a:pPr/>
            <a:r>
              <a:t>Éducation à la vie affective pour tous les âges</a:t>
            </a:r>
          </a:p>
        </p:txBody>
      </p:sp>
      <p:sp>
        <p:nvSpPr>
          <p:cNvPr id="397" name="Prise en charge des CSP"/>
          <p:cNvSpPr txBox="1"/>
          <p:nvPr/>
        </p:nvSpPr>
        <p:spPr>
          <a:xfrm>
            <a:off x="12192000" y="6661149"/>
            <a:ext cx="5965695" cy="749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635000" indent="-635000">
              <a:spcBef>
                <a:spcPts val="1000"/>
              </a:spcBef>
              <a:buSzPct val="125000"/>
              <a:buChar char="‣"/>
              <a:defRPr sz="3700"/>
            </a:lvl1pPr>
          </a:lstStyle>
          <a:p>
            <a:pPr/>
            <a:r>
              <a:t>Prise en charge des CSP</a:t>
            </a:r>
          </a:p>
        </p:txBody>
      </p:sp>
      <p:sp>
        <p:nvSpPr>
          <p:cNvPr id="398" name="Prévenir la récidive après une condamnation"/>
          <p:cNvSpPr txBox="1"/>
          <p:nvPr/>
        </p:nvSpPr>
        <p:spPr>
          <a:xfrm>
            <a:off x="12192000" y="9582149"/>
            <a:ext cx="10500873" cy="749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635000" indent="-635000">
              <a:spcBef>
                <a:spcPts val="1000"/>
              </a:spcBef>
              <a:buSzPct val="125000"/>
              <a:buChar char="‣"/>
              <a:defRPr sz="3700"/>
            </a:lvl1pPr>
          </a:lstStyle>
          <a:p>
            <a:pPr/>
            <a:r>
              <a:t>Prévenir la récidive après une condamnation</a:t>
            </a:r>
          </a:p>
        </p:txBody>
      </p:sp>
      <p:sp>
        <p:nvSpPr>
          <p:cNvPr id="399" name="Limiter le risque de surmédicalisation"/>
          <p:cNvSpPr txBox="1"/>
          <p:nvPr/>
        </p:nvSpPr>
        <p:spPr>
          <a:xfrm>
            <a:off x="12192000" y="11487149"/>
            <a:ext cx="8963602" cy="749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635000" indent="-635000">
              <a:spcBef>
                <a:spcPts val="1000"/>
              </a:spcBef>
              <a:buSzPct val="125000"/>
              <a:buChar char="‣"/>
              <a:defRPr sz="3700"/>
            </a:lvl1pPr>
          </a:lstStyle>
          <a:p>
            <a:pPr/>
            <a:r>
              <a:t>Limiter le risque de surmédicalisation</a:t>
            </a:r>
          </a:p>
        </p:txBody>
      </p:sp>
      <p:sp>
        <p:nvSpPr>
          <p:cNvPr id="400" name="Rectangle aux angles arrondis"/>
          <p:cNvSpPr/>
          <p:nvPr/>
        </p:nvSpPr>
        <p:spPr>
          <a:xfrm>
            <a:off x="1523469" y="8366124"/>
            <a:ext cx="10885246" cy="260351"/>
          </a:xfrm>
          <a:prstGeom prst="roundRect">
            <a:avLst>
              <a:gd name="adj" fmla="val 50000"/>
            </a:avLst>
          </a:prstGeom>
          <a:solidFill>
            <a:srgbClr val="000000"/>
          </a:solidFill>
          <a:ln w="12700">
            <a:miter lim="400000"/>
          </a:ln>
        </p:spPr>
        <p:txBody>
          <a:bodyPr lIns="0" tIns="0" rIns="0" bIns="0" anchor="ctr"/>
          <a:lstStyle/>
          <a:p>
            <a:pPr algn="ctr">
              <a:spcBef>
                <a:spcPts val="6000"/>
              </a:spcBef>
              <a:defRPr sz="3700"/>
            </a:pPr>
          </a:p>
        </p:txBody>
      </p:sp>
      <p:sp>
        <p:nvSpPr>
          <p:cNvPr id="401" name="Infraction sexuelle + condamnation"/>
          <p:cNvSpPr txBox="1"/>
          <p:nvPr/>
        </p:nvSpPr>
        <p:spPr>
          <a:xfrm>
            <a:off x="12192000" y="8121649"/>
            <a:ext cx="9073964" cy="749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635000" indent="-635000">
              <a:spcBef>
                <a:spcPts val="1000"/>
              </a:spcBef>
              <a:buSzPct val="125000"/>
              <a:buChar char="‣"/>
              <a:defRPr sz="3700">
                <a:latin typeface="Open Sans Bold"/>
                <a:ea typeface="Open Sans Bold"/>
                <a:cs typeface="Open Sans Bold"/>
                <a:sym typeface="Open Sans Bold"/>
              </a:defRPr>
            </a:lvl1pPr>
          </a:lstStyle>
          <a:p>
            <a:pPr/>
            <a:r>
              <a:t>Infraction sexuelle + condamnation</a:t>
            </a:r>
          </a:p>
        </p:txBody>
      </p:sp>
    </p:spTree>
  </p:cSld>
  <p:clrMapOvr>
    <a:masterClrMapping/>
  </p:clrMapOvr>
  <p:transition xmlns:p14="http://schemas.microsoft.com/office/powerpoint/2010/main" spd="med" advClick="1"/>
</p:sld>
</file>

<file path=ppt/slides/slide5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5" name="adolescence…"/>
          <p:cNvSpPr txBox="1"/>
          <p:nvPr/>
        </p:nvSpPr>
        <p:spPr>
          <a:xfrm>
            <a:off x="2031469" y="1386684"/>
            <a:ext cx="6605167" cy="197485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defTabSz="457200">
              <a:lnSpc>
                <a:spcPct val="90000"/>
              </a:lnSpc>
              <a:spcBef>
                <a:spcPts val="500"/>
              </a:spcBef>
              <a:defRPr cap="all" spc="1100" sz="5500">
                <a:solidFill>
                  <a:srgbClr val="53697A"/>
                </a:solidFill>
              </a:defRPr>
            </a:pPr>
            <a:r>
              <a:t>adolescence</a:t>
            </a:r>
          </a:p>
          <a:p>
            <a:pPr defTabSz="457200">
              <a:lnSpc>
                <a:spcPct val="90000"/>
              </a:lnSpc>
              <a:spcBef>
                <a:spcPts val="500"/>
              </a:spcBef>
              <a:defRPr cap="all" spc="1100" sz="5500">
                <a:solidFill>
                  <a:srgbClr val="53697A"/>
                </a:solidFill>
                <a:latin typeface="Open Sans Bold"/>
                <a:ea typeface="Open Sans Bold"/>
                <a:cs typeface="Open Sans Bold"/>
                <a:sym typeface="Open Sans Bold"/>
              </a:defRPr>
            </a:pPr>
            <a:r>
              <a:t>la puberté</a:t>
            </a:r>
          </a:p>
        </p:txBody>
      </p:sp>
      <p:sp>
        <p:nvSpPr>
          <p:cNvPr id="406" name="Acné (peut apparaître)…"/>
          <p:cNvSpPr txBox="1"/>
          <p:nvPr/>
        </p:nvSpPr>
        <p:spPr>
          <a:xfrm>
            <a:off x="2031469" y="4731711"/>
            <a:ext cx="21326946" cy="815398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numCol="2" spcCol="1066347"/>
          <a:lstStyle/>
          <a:p>
            <a:pPr marL="635000" indent="-635000" algn="just">
              <a:spcBef>
                <a:spcPts val="1500"/>
              </a:spcBef>
              <a:buSzPct val="125000"/>
              <a:buChar char="‣"/>
              <a:defRPr sz="3500"/>
            </a:pPr>
            <a:r>
              <a:t>Acné (peut apparaître)</a:t>
            </a:r>
          </a:p>
          <a:p>
            <a:pPr marL="635000" indent="-635000" algn="just">
              <a:spcBef>
                <a:spcPts val="1500"/>
              </a:spcBef>
              <a:buSzPct val="125000"/>
              <a:buChar char="‣"/>
              <a:defRPr sz="3500"/>
            </a:pPr>
            <a:r>
              <a:t>Éjaculation possible</a:t>
            </a:r>
          </a:p>
          <a:p>
            <a:pPr marL="635000" indent="-635000" algn="just">
              <a:spcBef>
                <a:spcPts val="1500"/>
              </a:spcBef>
              <a:buSzPct val="125000"/>
              <a:buChar char="‣"/>
              <a:defRPr sz="3500"/>
            </a:pPr>
            <a:r>
              <a:t>Muscles (augmentation du volume)</a:t>
            </a:r>
          </a:p>
          <a:p>
            <a:pPr marL="635000" indent="-635000" algn="just">
              <a:spcBef>
                <a:spcPts val="1500"/>
              </a:spcBef>
              <a:buSzPct val="125000"/>
              <a:buChar char="‣"/>
              <a:defRPr sz="3500"/>
            </a:pPr>
            <a:r>
              <a:t>Peau et cheveux (plus gras)</a:t>
            </a:r>
          </a:p>
          <a:p>
            <a:pPr marL="635000" indent="-635000" algn="just">
              <a:spcBef>
                <a:spcPts val="1500"/>
              </a:spcBef>
              <a:buSzPct val="125000"/>
              <a:buChar char="‣"/>
              <a:defRPr sz="3500"/>
            </a:pPr>
            <a:r>
              <a:t>Pénis (augmentation du volume)</a:t>
            </a:r>
          </a:p>
          <a:p>
            <a:pPr marL="635000" indent="-635000" algn="just">
              <a:spcBef>
                <a:spcPts val="1500"/>
              </a:spcBef>
              <a:buSzPct val="125000"/>
              <a:buChar char="‣"/>
              <a:defRPr sz="3500"/>
            </a:pPr>
            <a:r>
              <a:t>Poils (aisselles, jambes, pubis, torse, visage)</a:t>
            </a:r>
          </a:p>
          <a:p>
            <a:pPr marL="635000" indent="-635000" algn="just">
              <a:spcBef>
                <a:spcPts val="1500"/>
              </a:spcBef>
              <a:buSzPct val="125000"/>
              <a:buChar char="‣"/>
              <a:defRPr sz="3500"/>
            </a:pPr>
            <a:r>
              <a:t>Taille</a:t>
            </a:r>
          </a:p>
          <a:p>
            <a:pPr marL="635000" indent="-635000" algn="just">
              <a:spcBef>
                <a:spcPts val="1500"/>
              </a:spcBef>
              <a:buSzPct val="125000"/>
              <a:buChar char="‣"/>
              <a:defRPr sz="3500"/>
            </a:pPr>
            <a:r>
              <a:t>Testicules (augmentation du volume)</a:t>
            </a:r>
          </a:p>
          <a:p>
            <a:pPr marL="635000" indent="-635000" algn="just">
              <a:spcBef>
                <a:spcPts val="1500"/>
              </a:spcBef>
              <a:buSzPct val="125000"/>
              <a:buChar char="‣"/>
              <a:defRPr sz="3500"/>
            </a:pPr>
            <a:r>
              <a:t>Transpiration</a:t>
            </a:r>
          </a:p>
          <a:p>
            <a:pPr marL="635000" indent="-635000" algn="just">
              <a:spcBef>
                <a:spcPts val="1500"/>
              </a:spcBef>
              <a:buSzPct val="125000"/>
              <a:buChar char="‣"/>
              <a:defRPr sz="3500"/>
            </a:pPr>
            <a:r>
              <a:t>Voix</a:t>
            </a:r>
          </a:p>
          <a:p>
            <a:pPr marL="635000" indent="-635000" algn="just">
              <a:spcBef>
                <a:spcPts val="500"/>
              </a:spcBef>
              <a:buSzPct val="125000"/>
              <a:buChar char="‣"/>
              <a:defRPr sz="3500"/>
            </a:pPr>
            <a:r>
              <a:t>Acné (peut apparaître)</a:t>
            </a:r>
          </a:p>
          <a:p>
            <a:pPr marL="635000" indent="-635000" algn="just">
              <a:spcBef>
                <a:spcPts val="500"/>
              </a:spcBef>
              <a:buSzPct val="125000"/>
              <a:buChar char="‣"/>
              <a:defRPr sz="3500"/>
            </a:pPr>
            <a:r>
              <a:t>Hanches (élargissement)</a:t>
            </a:r>
          </a:p>
          <a:p>
            <a:pPr marL="635000" indent="-635000" algn="just">
              <a:spcBef>
                <a:spcPts val="500"/>
              </a:spcBef>
              <a:buSzPct val="125000"/>
              <a:buChar char="‣"/>
              <a:defRPr sz="3500"/>
            </a:pPr>
            <a:r>
              <a:t>Menstruations</a:t>
            </a:r>
          </a:p>
          <a:p>
            <a:pPr marL="635000" indent="-635000" algn="just">
              <a:spcBef>
                <a:spcPts val="500"/>
              </a:spcBef>
              <a:buSzPct val="125000"/>
              <a:buChar char="‣"/>
              <a:defRPr sz="3500"/>
            </a:pPr>
            <a:r>
              <a:t>Peau et cheveux (plus gras)</a:t>
            </a:r>
          </a:p>
          <a:p>
            <a:pPr marL="635000" indent="-635000" algn="just">
              <a:spcBef>
                <a:spcPts val="500"/>
              </a:spcBef>
              <a:buSzPct val="125000"/>
              <a:buChar char="‣"/>
              <a:defRPr sz="3500"/>
            </a:pPr>
            <a:r>
              <a:t>Pertes blanches</a:t>
            </a:r>
          </a:p>
          <a:p>
            <a:pPr marL="635000" indent="-635000" algn="just">
              <a:spcBef>
                <a:spcPts val="500"/>
              </a:spcBef>
              <a:buSzPct val="125000"/>
              <a:buChar char="‣"/>
              <a:defRPr sz="3500"/>
            </a:pPr>
            <a:r>
              <a:t>Poils (aisselles, jambes, lèvre supérieure, pubis)</a:t>
            </a:r>
          </a:p>
          <a:p>
            <a:pPr marL="635000" indent="-635000" algn="just">
              <a:spcBef>
                <a:spcPts val="500"/>
              </a:spcBef>
              <a:buSzPct val="125000"/>
              <a:buChar char="‣"/>
              <a:defRPr sz="3500"/>
            </a:pPr>
            <a:r>
              <a:t>Poitrine (augmentation du volume)</a:t>
            </a:r>
          </a:p>
          <a:p>
            <a:pPr marL="635000" indent="-635000" algn="just">
              <a:spcBef>
                <a:spcPts val="500"/>
              </a:spcBef>
              <a:buSzPct val="125000"/>
              <a:buChar char="‣"/>
              <a:defRPr sz="3500"/>
            </a:pPr>
            <a:r>
              <a:t>Taille</a:t>
            </a:r>
          </a:p>
          <a:p>
            <a:pPr marL="635000" indent="-635000" algn="just">
              <a:spcBef>
                <a:spcPts val="500"/>
              </a:spcBef>
              <a:buSzPct val="125000"/>
              <a:buChar char="‣"/>
              <a:defRPr sz="3500"/>
            </a:pPr>
            <a:r>
              <a:t>Transpiration</a:t>
            </a:r>
          </a:p>
          <a:p>
            <a:pPr marL="635000" indent="-635000" algn="just">
              <a:spcBef>
                <a:spcPts val="500"/>
              </a:spcBef>
              <a:buSzPct val="125000"/>
              <a:buChar char="‣"/>
              <a:defRPr sz="3500"/>
            </a:pPr>
            <a:r>
              <a:t>Voix (changement)</a:t>
            </a:r>
          </a:p>
          <a:p>
            <a:pPr marL="635000" indent="-635000" algn="just">
              <a:spcBef>
                <a:spcPts val="500"/>
              </a:spcBef>
              <a:buSzPct val="125000"/>
              <a:buChar char="‣"/>
              <a:defRPr sz="3500"/>
            </a:pPr>
            <a:r>
              <a:t>Vulve (apparence)</a:t>
            </a:r>
          </a:p>
        </p:txBody>
      </p:sp>
      <p:pic>
        <p:nvPicPr>
          <p:cNvPr id="407" name="person-half-dress-solid.svg" descr="person-half-dress-solid.svg"/>
          <p:cNvPicPr>
            <a:picLocks noChangeAspect="1"/>
          </p:cNvPicPr>
          <p:nvPr/>
        </p:nvPicPr>
        <p:blipFill>
          <a:blip r:embed="rId3">
            <a:extLst/>
          </a:blip>
          <a:stretch>
            <a:fillRect/>
          </a:stretch>
        </p:blipFill>
        <p:spPr>
          <a:xfrm flipH="1">
            <a:off x="10844910" y="750317"/>
            <a:ext cx="2694180" cy="4310689"/>
          </a:xfrm>
          <a:prstGeom prst="rect">
            <a:avLst/>
          </a:prstGeom>
          <a:ln w="12700">
            <a:miter lim="400000"/>
          </a:ln>
        </p:spPr>
      </p:pic>
      <p:sp>
        <p:nvSpPr>
          <p:cNvPr id="408" name="Ligne"/>
          <p:cNvSpPr/>
          <p:nvPr/>
        </p:nvSpPr>
        <p:spPr>
          <a:xfrm flipH="1" flipV="1">
            <a:off x="12204699" y="5654039"/>
            <a:ext cx="25402" cy="7310145"/>
          </a:xfrm>
          <a:prstGeom prst="line">
            <a:avLst/>
          </a:prstGeom>
          <a:ln w="25400">
            <a:solidFill>
              <a:srgbClr val="000000"/>
            </a:solidFill>
            <a:miter lim="400000"/>
          </a:ln>
        </p:spPr>
        <p:txBody>
          <a:bodyPr lIns="50800" tIns="50800" rIns="50800" bIns="50800" anchor="ctr"/>
          <a:lstStyle/>
          <a:p>
            <a:pPr/>
          </a:p>
        </p:txBody>
      </p:sp>
      <p:sp>
        <p:nvSpPr>
          <p:cNvPr id="409" name="Ligne"/>
          <p:cNvSpPr/>
          <p:nvPr/>
        </p:nvSpPr>
        <p:spPr>
          <a:xfrm flipH="1">
            <a:off x="10325770" y="3452745"/>
            <a:ext cx="557460" cy="557460"/>
          </a:xfrm>
          <a:prstGeom prst="line">
            <a:avLst/>
          </a:prstGeom>
          <a:ln w="114300">
            <a:solidFill>
              <a:srgbClr val="53697A"/>
            </a:solidFill>
            <a:miter lim="400000"/>
            <a:tailEnd type="triangle"/>
          </a:ln>
        </p:spPr>
        <p:txBody>
          <a:bodyPr lIns="50800" tIns="50800" rIns="50800" bIns="50800" anchor="ctr"/>
          <a:lstStyle/>
          <a:p>
            <a:pPr/>
          </a:p>
        </p:txBody>
      </p:sp>
      <p:sp>
        <p:nvSpPr>
          <p:cNvPr id="410" name="Ligne"/>
          <p:cNvSpPr/>
          <p:nvPr/>
        </p:nvSpPr>
        <p:spPr>
          <a:xfrm>
            <a:off x="13500769" y="3452745"/>
            <a:ext cx="557460" cy="557460"/>
          </a:xfrm>
          <a:prstGeom prst="line">
            <a:avLst/>
          </a:prstGeom>
          <a:ln w="114300">
            <a:solidFill>
              <a:srgbClr val="53697A"/>
            </a:solidFill>
            <a:miter lim="400000"/>
            <a:tailEnd type="triangle"/>
          </a:ln>
        </p:spPr>
        <p:txBody>
          <a:bodyPr lIns="50800" tIns="50800" rIns="50800" bIns="50800" anchor="ctr"/>
          <a:lstStyle/>
          <a:p>
            <a:pPr/>
          </a:p>
        </p:txBody>
      </p:sp>
    </p:spTree>
  </p:cSld>
  <p:clrMapOvr>
    <a:masterClrMapping/>
  </p:clrMapOvr>
  <p:transition xmlns:p14="http://schemas.microsoft.com/office/powerpoint/2010/main" spd="med" advClick="1"/>
</p:sld>
</file>

<file path=ppt/slides/slide5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4" name="Les comportements sexuels des mineurs…"/>
          <p:cNvSpPr txBox="1"/>
          <p:nvPr/>
        </p:nvSpPr>
        <p:spPr>
          <a:xfrm>
            <a:off x="2031469" y="1386684"/>
            <a:ext cx="20534103" cy="197485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defTabSz="457200">
              <a:lnSpc>
                <a:spcPct val="90000"/>
              </a:lnSpc>
              <a:spcBef>
                <a:spcPts val="500"/>
              </a:spcBef>
              <a:defRPr cap="all" spc="1100" sz="5500">
                <a:solidFill>
                  <a:srgbClr val="53697A"/>
                </a:solidFill>
              </a:defRPr>
            </a:pPr>
            <a:r>
              <a:t>Les comportements sexuels des mineurs</a:t>
            </a:r>
          </a:p>
          <a:p>
            <a:pPr defTabSz="457200">
              <a:lnSpc>
                <a:spcPct val="90000"/>
              </a:lnSpc>
              <a:spcBef>
                <a:spcPts val="500"/>
              </a:spcBef>
              <a:defRPr cap="all" spc="1100" sz="5500">
                <a:solidFill>
                  <a:srgbClr val="53697A"/>
                </a:solidFill>
                <a:latin typeface="Open Sans Bold"/>
                <a:ea typeface="Open Sans Bold"/>
                <a:cs typeface="Open Sans Bold"/>
                <a:sym typeface="Open Sans Bold"/>
              </a:defRPr>
            </a:pPr>
            <a:r>
              <a:t>en maternelle</a:t>
            </a:r>
          </a:p>
        </p:txBody>
      </p:sp>
      <p:graphicFrame>
        <p:nvGraphicFramePr>
          <p:cNvPr id="415" name="Tableau 1-1"/>
          <p:cNvGraphicFramePr/>
          <p:nvPr/>
        </p:nvGraphicFramePr>
        <p:xfrm>
          <a:off x="2031469" y="3888828"/>
          <a:ext cx="20954473" cy="8253148"/>
        </p:xfrm>
        <a:graphic xmlns:a="http://schemas.openxmlformats.org/drawingml/2006/main">
          <a:graphicData uri="http://schemas.openxmlformats.org/drawingml/2006/table">
            <a:tbl>
              <a:tblPr firstCol="0" firstRow="1" lastCol="0" lastRow="0" bandCol="0" bandRow="1" rtl="0">
                <a:tableStyleId>{4C3C2611-4C71-4FC5-86AE-919BDF0F9419}</a:tableStyleId>
              </a:tblPr>
              <a:tblGrid>
                <a:gridCol w="6984824"/>
                <a:gridCol w="6984824"/>
                <a:gridCol w="6984824"/>
              </a:tblGrid>
              <a:tr h="1538176">
                <a:tc>
                  <a:txBody>
                    <a:bodyPr/>
                    <a:lstStyle/>
                    <a:p>
                      <a:pPr defTabSz="914400">
                        <a:lnSpc>
                          <a:spcPct val="90000"/>
                        </a:lnSpc>
                        <a:defRPr b="0" sz="1800">
                          <a:solidFill>
                            <a:srgbClr val="000000"/>
                          </a:solidFill>
                        </a:defRPr>
                      </a:pPr>
                      <a:r>
                        <a:rPr sz="3700">
                          <a:solidFill>
                            <a:srgbClr val="FFFFFF"/>
                          </a:solidFill>
                          <a:latin typeface="Open Sans"/>
                          <a:ea typeface="Open Sans"/>
                          <a:cs typeface="Open Sans"/>
                          <a:sym typeface="Open Sans"/>
                        </a:rPr>
                        <a:t>Découverte</a:t>
                      </a:r>
                    </a:p>
                  </a:txBody>
                  <a:tcPr marL="50800" marR="50800" marT="50800" marB="50800" anchor="ctr" anchorCtr="0" horzOverflow="overflow">
                    <a:lnR w="12700">
                      <a:solidFill>
                        <a:srgbClr val="53697A"/>
                      </a:solidFill>
                      <a:miter lim="400000"/>
                    </a:lnR>
                    <a:lnB w="12700">
                      <a:solidFill>
                        <a:srgbClr val="53697A"/>
                      </a:solidFill>
                      <a:miter lim="400000"/>
                    </a:lnB>
                    <a:solidFill>
                      <a:srgbClr val="017101"/>
                    </a:solidFill>
                  </a:tcPr>
                </a:tc>
                <a:tc>
                  <a:txBody>
                    <a:bodyPr/>
                    <a:lstStyle/>
                    <a:p>
                      <a:pPr defTabSz="914400">
                        <a:lnSpc>
                          <a:spcPct val="90000"/>
                        </a:lnSpc>
                        <a:defRPr b="0" sz="1800">
                          <a:solidFill>
                            <a:srgbClr val="000000"/>
                          </a:solidFill>
                        </a:defRPr>
                      </a:pPr>
                      <a:r>
                        <a:rPr sz="3700">
                          <a:solidFill>
                            <a:srgbClr val="FFFFFF"/>
                          </a:solidFill>
                          <a:latin typeface="Open Sans"/>
                          <a:ea typeface="Open Sans"/>
                          <a:cs typeface="Open Sans"/>
                          <a:sym typeface="Open Sans"/>
                        </a:rPr>
                        <a:t>Préoccupant</a:t>
                      </a:r>
                    </a:p>
                  </a:txBody>
                  <a:tcPr marL="50800" marR="50800" marT="50800" marB="50800" anchor="ctr" anchorCtr="0" horzOverflow="overflow">
                    <a:lnL w="12700">
                      <a:solidFill>
                        <a:srgbClr val="53697A"/>
                      </a:solidFill>
                      <a:miter lim="400000"/>
                    </a:lnL>
                    <a:lnR w="12700">
                      <a:solidFill>
                        <a:srgbClr val="53697A"/>
                      </a:solidFill>
                      <a:miter lim="400000"/>
                    </a:lnR>
                    <a:lnB w="12700">
                      <a:solidFill>
                        <a:srgbClr val="53697A"/>
                      </a:solidFill>
                      <a:miter lim="400000"/>
                    </a:lnB>
                    <a:solidFill>
                      <a:srgbClr val="EF8B00"/>
                    </a:solidFill>
                  </a:tcPr>
                </a:tc>
                <a:tc>
                  <a:txBody>
                    <a:bodyPr/>
                    <a:lstStyle/>
                    <a:p>
                      <a:pPr defTabSz="914400">
                        <a:lnSpc>
                          <a:spcPct val="90000"/>
                        </a:lnSpc>
                        <a:defRPr b="0" sz="1800">
                          <a:solidFill>
                            <a:srgbClr val="000000"/>
                          </a:solidFill>
                        </a:defRPr>
                      </a:pPr>
                      <a:r>
                        <a:rPr sz="3700">
                          <a:solidFill>
                            <a:srgbClr val="FFFFFF"/>
                          </a:solidFill>
                          <a:latin typeface="Open Sans"/>
                          <a:ea typeface="Open Sans"/>
                          <a:cs typeface="Open Sans"/>
                          <a:sym typeface="Open Sans"/>
                        </a:rPr>
                        <a:t>Nécessite  une aide professionnelle</a:t>
                      </a:r>
                    </a:p>
                  </a:txBody>
                  <a:tcPr marL="50800" marR="50800" marT="50800" marB="50800" anchor="ctr" anchorCtr="0" horzOverflow="overflow">
                    <a:lnL w="12700">
                      <a:solidFill>
                        <a:srgbClr val="53697A"/>
                      </a:solidFill>
                      <a:miter lim="400000"/>
                    </a:lnL>
                    <a:lnB w="12700">
                      <a:solidFill>
                        <a:srgbClr val="53697A"/>
                      </a:solidFill>
                      <a:miter lim="400000"/>
                    </a:lnB>
                    <a:solidFill>
                      <a:schemeClr val="accent5">
                        <a:lumOff val="-29866"/>
                      </a:schemeClr>
                    </a:solidFill>
                  </a:tcPr>
                </a:tc>
              </a:tr>
              <a:tr h="6714970">
                <a:tc>
                  <a:txBody>
                    <a:bodyPr/>
                    <a:lstStyle/>
                    <a:p>
                      <a:pPr marL="359999" marR="359999" algn="l" defTabSz="914400">
                        <a:defRPr sz="3700">
                          <a:sym typeface="Open Sans"/>
                        </a:defRPr>
                      </a:pPr>
                      <a:r>
                        <a:rPr>
                          <a:latin typeface="Open Sans Bold"/>
                          <a:ea typeface="Open Sans Bold"/>
                          <a:cs typeface="Open Sans Bold"/>
                          <a:sym typeface="Open Sans Bold"/>
                        </a:rPr>
                        <a:t>Pose des questions</a:t>
                      </a:r>
                      <a:r>
                        <a:t> </a:t>
                      </a:r>
                      <a:br/>
                      <a:r>
                        <a:t>sur les parties génitales, </a:t>
                      </a:r>
                      <a:br/>
                      <a:r>
                        <a:t>les seins, les rapports sexuels et les bébés.</a:t>
                      </a:r>
                    </a:p>
                  </a:txBody>
                  <a:tcPr marL="50800" marR="50800" marT="50800" marB="50800" anchor="ctr" anchorCtr="0" horzOverflow="overflow">
                    <a:lnR w="12700">
                      <a:solidFill>
                        <a:srgbClr val="53697A"/>
                      </a:solidFill>
                      <a:miter lim="400000"/>
                    </a:lnR>
                    <a:lnT w="12700">
                      <a:solidFill>
                        <a:srgbClr val="53697A"/>
                      </a:solidFill>
                      <a:miter lim="400000"/>
                    </a:lnT>
                  </a:tcPr>
                </a:tc>
                <a:tc>
                  <a:txBody>
                    <a:bodyPr/>
                    <a:lstStyle/>
                    <a:p>
                      <a:pPr marL="359999" marR="359999" algn="l" defTabSz="914400">
                        <a:defRPr sz="3700">
                          <a:sym typeface="Open Sans"/>
                        </a:defRPr>
                      </a:pPr>
                      <a:r>
                        <a:rPr>
                          <a:latin typeface="Open Sans Bold"/>
                          <a:ea typeface="Open Sans Bold"/>
                          <a:cs typeface="Open Sans Bold"/>
                          <a:sym typeface="Open Sans Bold"/>
                        </a:rPr>
                        <a:t>Continue de poser des questions</a:t>
                      </a:r>
                      <a:r>
                        <a:t> même si </a:t>
                      </a:r>
                      <a:br/>
                      <a:r>
                        <a:t>les adultes chargés </a:t>
                      </a:r>
                      <a:br/>
                      <a:r>
                        <a:t>de son éducation </a:t>
                      </a:r>
                      <a:br/>
                      <a:r>
                        <a:t>y ont déjà répondu, </a:t>
                      </a:r>
                      <a:br/>
                      <a:r>
                        <a:t>de manière adaptée à l’âge.</a:t>
                      </a:r>
                    </a:p>
                  </a:txBody>
                  <a:tcPr marL="50800" marR="50800" marT="50800" marB="50800" anchor="ctr" anchorCtr="0" horzOverflow="overflow">
                    <a:lnL w="12700">
                      <a:solidFill>
                        <a:srgbClr val="53697A"/>
                      </a:solidFill>
                      <a:miter lim="400000"/>
                    </a:lnL>
                    <a:lnR w="12700">
                      <a:solidFill>
                        <a:srgbClr val="53697A"/>
                      </a:solidFill>
                      <a:miter lim="400000"/>
                    </a:lnR>
                    <a:lnT w="12700">
                      <a:solidFill>
                        <a:srgbClr val="53697A"/>
                      </a:solidFill>
                      <a:miter lim="400000"/>
                    </a:lnT>
                  </a:tcPr>
                </a:tc>
                <a:tc>
                  <a:txBody>
                    <a:bodyPr/>
                    <a:lstStyle/>
                    <a:p>
                      <a:pPr marL="359999" marR="359999" algn="l" defTabSz="914400">
                        <a:defRPr sz="3700">
                          <a:sym typeface="Open Sans"/>
                        </a:defRPr>
                      </a:pPr>
                      <a:r>
                        <a:rPr>
                          <a:latin typeface="Open Sans Bold"/>
                          <a:ea typeface="Open Sans Bold"/>
                          <a:cs typeface="Open Sans Bold"/>
                          <a:sym typeface="Open Sans Bold"/>
                        </a:rPr>
                        <a:t>Pose des questions </a:t>
                      </a:r>
                      <a:br>
                        <a:rPr>
                          <a:latin typeface="Open Sans Bold"/>
                          <a:ea typeface="Open Sans Bold"/>
                          <a:cs typeface="Open Sans Bold"/>
                          <a:sym typeface="Open Sans Bold"/>
                        </a:rPr>
                      </a:br>
                      <a:r>
                        <a:rPr>
                          <a:latin typeface="Open Sans Bold"/>
                          <a:ea typeface="Open Sans Bold"/>
                          <a:cs typeface="Open Sans Bold"/>
                          <a:sym typeface="Open Sans Bold"/>
                        </a:rPr>
                        <a:t>à des inconnus</a:t>
                      </a:r>
                      <a:r>
                        <a:t> même si </a:t>
                      </a:r>
                      <a:br/>
                      <a:r>
                        <a:t>les adultes chargés </a:t>
                      </a:r>
                      <a:br/>
                      <a:r>
                        <a:t>de son éducation </a:t>
                      </a:r>
                      <a:br/>
                      <a:r>
                        <a:t>y ont déjà répondu. </a:t>
                      </a:r>
                      <a:br/>
                    </a:p>
                    <a:p>
                      <a:pPr marL="359999" marR="359999" algn="l" defTabSz="914400">
                        <a:defRPr sz="3700">
                          <a:sym typeface="Open Sans"/>
                        </a:defRPr>
                      </a:pPr>
                      <a:r>
                        <a:t>En sait beaucoup trop sur </a:t>
                      </a:r>
                      <a:br/>
                      <a:r>
                        <a:t>la sexualité pour son âge.</a:t>
                      </a:r>
                    </a:p>
                  </a:txBody>
                  <a:tcPr marL="50800" marR="50800" marT="50800" marB="50800" anchor="ctr" anchorCtr="0" horzOverflow="overflow">
                    <a:lnL w="12700">
                      <a:solidFill>
                        <a:srgbClr val="53697A"/>
                      </a:solidFill>
                      <a:miter lim="400000"/>
                    </a:lnL>
                    <a:lnT w="12700">
                      <a:solidFill>
                        <a:srgbClr val="53697A"/>
                      </a:solidFill>
                      <a:miter lim="400000"/>
                    </a:lnT>
                  </a:tcPr>
                </a:tc>
              </a:tr>
            </a:tbl>
          </a:graphicData>
        </a:graphic>
      </p:graphicFrame>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3" name="Balances"/>
          <p:cNvSpPr/>
          <p:nvPr/>
        </p:nvSpPr>
        <p:spPr>
          <a:xfrm>
            <a:off x="15357764" y="3863993"/>
            <a:ext cx="5988986" cy="523428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10226" y="0"/>
                  <a:pt x="9760" y="531"/>
                  <a:pt x="9760" y="1187"/>
                </a:cubicBezTo>
                <a:cubicBezTo>
                  <a:pt x="9760" y="1611"/>
                  <a:pt x="9955" y="1983"/>
                  <a:pt x="10246" y="2193"/>
                </a:cubicBezTo>
                <a:lnTo>
                  <a:pt x="10246" y="2956"/>
                </a:lnTo>
                <a:cubicBezTo>
                  <a:pt x="9939" y="3110"/>
                  <a:pt x="9689" y="3387"/>
                  <a:pt x="9546" y="3734"/>
                </a:cubicBezTo>
                <a:lnTo>
                  <a:pt x="2528" y="3734"/>
                </a:lnTo>
                <a:lnTo>
                  <a:pt x="2528" y="4844"/>
                </a:lnTo>
                <a:lnTo>
                  <a:pt x="3409" y="4844"/>
                </a:lnTo>
                <a:lnTo>
                  <a:pt x="845" y="13979"/>
                </a:lnTo>
                <a:lnTo>
                  <a:pt x="0" y="13979"/>
                </a:lnTo>
                <a:cubicBezTo>
                  <a:pt x="713" y="15444"/>
                  <a:pt x="2079" y="16435"/>
                  <a:pt x="3648" y="16435"/>
                </a:cubicBezTo>
                <a:cubicBezTo>
                  <a:pt x="5218" y="16435"/>
                  <a:pt x="6585" y="15444"/>
                  <a:pt x="7298" y="13979"/>
                </a:cubicBezTo>
                <a:lnTo>
                  <a:pt x="6453" y="13979"/>
                </a:lnTo>
                <a:lnTo>
                  <a:pt x="3888" y="4844"/>
                </a:lnTo>
                <a:lnTo>
                  <a:pt x="9469" y="4844"/>
                </a:lnTo>
                <a:cubicBezTo>
                  <a:pt x="9583" y="5301"/>
                  <a:pt x="9872" y="5673"/>
                  <a:pt x="10246" y="5860"/>
                </a:cubicBezTo>
                <a:lnTo>
                  <a:pt x="10246" y="10137"/>
                </a:lnTo>
                <a:lnTo>
                  <a:pt x="9447" y="13379"/>
                </a:lnTo>
                <a:lnTo>
                  <a:pt x="9447" y="19963"/>
                </a:lnTo>
                <a:lnTo>
                  <a:pt x="6460" y="19963"/>
                </a:lnTo>
                <a:cubicBezTo>
                  <a:pt x="6276" y="19963"/>
                  <a:pt x="6111" y="20093"/>
                  <a:pt x="6046" y="20289"/>
                </a:cubicBezTo>
                <a:lnTo>
                  <a:pt x="5613" y="21600"/>
                </a:lnTo>
                <a:lnTo>
                  <a:pt x="15987" y="21600"/>
                </a:lnTo>
                <a:lnTo>
                  <a:pt x="15552" y="20289"/>
                </a:lnTo>
                <a:cubicBezTo>
                  <a:pt x="15487" y="20093"/>
                  <a:pt x="15322" y="19963"/>
                  <a:pt x="15139" y="19963"/>
                </a:cubicBezTo>
                <a:lnTo>
                  <a:pt x="12153" y="19963"/>
                </a:lnTo>
                <a:lnTo>
                  <a:pt x="12153" y="13379"/>
                </a:lnTo>
                <a:lnTo>
                  <a:pt x="11354" y="10139"/>
                </a:lnTo>
                <a:lnTo>
                  <a:pt x="11354" y="5860"/>
                </a:lnTo>
                <a:cubicBezTo>
                  <a:pt x="11728" y="5673"/>
                  <a:pt x="12016" y="5302"/>
                  <a:pt x="12130" y="4846"/>
                </a:cubicBezTo>
                <a:lnTo>
                  <a:pt x="17710" y="4846"/>
                </a:lnTo>
                <a:lnTo>
                  <a:pt x="15147" y="13979"/>
                </a:lnTo>
                <a:lnTo>
                  <a:pt x="14302" y="13979"/>
                </a:lnTo>
                <a:cubicBezTo>
                  <a:pt x="15015" y="15444"/>
                  <a:pt x="16380" y="16435"/>
                  <a:pt x="17950" y="16435"/>
                </a:cubicBezTo>
                <a:cubicBezTo>
                  <a:pt x="19519" y="16435"/>
                  <a:pt x="20887" y="15444"/>
                  <a:pt x="21600" y="13979"/>
                </a:cubicBezTo>
                <a:lnTo>
                  <a:pt x="20753" y="13979"/>
                </a:lnTo>
                <a:lnTo>
                  <a:pt x="18190" y="4844"/>
                </a:lnTo>
                <a:lnTo>
                  <a:pt x="19072" y="4844"/>
                </a:lnTo>
                <a:lnTo>
                  <a:pt x="19072" y="3734"/>
                </a:lnTo>
                <a:lnTo>
                  <a:pt x="12052" y="3734"/>
                </a:lnTo>
                <a:cubicBezTo>
                  <a:pt x="11909" y="3388"/>
                  <a:pt x="11661" y="3110"/>
                  <a:pt x="11354" y="2956"/>
                </a:cubicBezTo>
                <a:lnTo>
                  <a:pt x="11354" y="2193"/>
                </a:lnTo>
                <a:cubicBezTo>
                  <a:pt x="11645" y="1983"/>
                  <a:pt x="11838" y="1611"/>
                  <a:pt x="11838" y="1187"/>
                </a:cubicBezTo>
                <a:cubicBezTo>
                  <a:pt x="11838" y="531"/>
                  <a:pt x="11374" y="0"/>
                  <a:pt x="10800" y="0"/>
                </a:cubicBezTo>
                <a:close/>
                <a:moveTo>
                  <a:pt x="3486" y="5791"/>
                </a:moveTo>
                <a:lnTo>
                  <a:pt x="3486" y="13979"/>
                </a:lnTo>
                <a:lnTo>
                  <a:pt x="1188" y="13979"/>
                </a:lnTo>
                <a:lnTo>
                  <a:pt x="3486" y="5791"/>
                </a:lnTo>
                <a:close/>
                <a:moveTo>
                  <a:pt x="3812" y="5791"/>
                </a:moveTo>
                <a:lnTo>
                  <a:pt x="6110" y="13979"/>
                </a:lnTo>
                <a:lnTo>
                  <a:pt x="3812" y="13979"/>
                </a:lnTo>
                <a:lnTo>
                  <a:pt x="3812" y="5791"/>
                </a:lnTo>
                <a:close/>
                <a:moveTo>
                  <a:pt x="17788" y="5791"/>
                </a:moveTo>
                <a:lnTo>
                  <a:pt x="17788" y="13979"/>
                </a:lnTo>
                <a:lnTo>
                  <a:pt x="15490" y="13979"/>
                </a:lnTo>
                <a:lnTo>
                  <a:pt x="17788" y="5791"/>
                </a:lnTo>
                <a:close/>
                <a:moveTo>
                  <a:pt x="18114" y="5791"/>
                </a:moveTo>
                <a:lnTo>
                  <a:pt x="20412" y="13979"/>
                </a:lnTo>
                <a:lnTo>
                  <a:pt x="18114" y="13979"/>
                </a:lnTo>
                <a:lnTo>
                  <a:pt x="18114" y="5791"/>
                </a:lnTo>
                <a:close/>
              </a:path>
            </a:pathLst>
          </a:custGeom>
          <a:blipFill>
            <a:blip r:embed="rId3"/>
          </a:blipFill>
          <a:ln w="12700">
            <a:miter lim="400000"/>
          </a:ln>
        </p:spPr>
        <p:txBody>
          <a:bodyPr lIns="71437" tIns="71437" rIns="71437" bIns="71437" anchor="ctr"/>
          <a:lstStyle/>
          <a:p>
            <a:pPr algn="ctr" defTabSz="821531">
              <a:spcBef>
                <a:spcPts val="0"/>
              </a:spcBef>
              <a:defRPr sz="3200">
                <a:solidFill>
                  <a:srgbClr val="FFFFFF"/>
                </a:solidFill>
                <a:latin typeface="Open Sans Light"/>
                <a:ea typeface="Open Sans Light"/>
                <a:cs typeface="Open Sans Light"/>
                <a:sym typeface="Open Sans Light"/>
              </a:defRPr>
            </a:pPr>
          </a:p>
        </p:txBody>
      </p:sp>
      <p:sp>
        <p:nvSpPr>
          <p:cNvPr id="54" name="Croix de vie"/>
          <p:cNvSpPr/>
          <p:nvPr/>
        </p:nvSpPr>
        <p:spPr>
          <a:xfrm>
            <a:off x="3389227" y="3662629"/>
            <a:ext cx="5637008" cy="563700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close/>
                <a:moveTo>
                  <a:pt x="8005" y="3400"/>
                </a:moveTo>
                <a:lnTo>
                  <a:pt x="13596" y="3400"/>
                </a:lnTo>
                <a:lnTo>
                  <a:pt x="13596" y="8006"/>
                </a:lnTo>
                <a:lnTo>
                  <a:pt x="18201" y="8006"/>
                </a:lnTo>
                <a:lnTo>
                  <a:pt x="18201" y="13595"/>
                </a:lnTo>
                <a:lnTo>
                  <a:pt x="13596" y="13595"/>
                </a:lnTo>
                <a:lnTo>
                  <a:pt x="13596" y="18201"/>
                </a:lnTo>
                <a:lnTo>
                  <a:pt x="8005" y="18201"/>
                </a:lnTo>
                <a:lnTo>
                  <a:pt x="8005" y="13595"/>
                </a:lnTo>
                <a:lnTo>
                  <a:pt x="3400" y="13595"/>
                </a:lnTo>
                <a:lnTo>
                  <a:pt x="3400" y="8006"/>
                </a:lnTo>
                <a:lnTo>
                  <a:pt x="8005" y="8006"/>
                </a:lnTo>
                <a:lnTo>
                  <a:pt x="8005" y="3400"/>
                </a:lnTo>
                <a:close/>
              </a:path>
            </a:pathLst>
          </a:custGeom>
          <a:blipFill>
            <a:blip r:embed="rId4"/>
          </a:blipFill>
          <a:ln w="12700">
            <a:miter lim="400000"/>
          </a:ln>
        </p:spPr>
        <p:txBody>
          <a:bodyPr lIns="71437" tIns="71437" rIns="71437" bIns="71437" anchor="ctr"/>
          <a:lstStyle/>
          <a:p>
            <a:pPr algn="ctr" defTabSz="821531">
              <a:spcBef>
                <a:spcPts val="0"/>
              </a:spcBef>
              <a:defRPr sz="3200">
                <a:solidFill>
                  <a:srgbClr val="FFFFFF"/>
                </a:solidFill>
                <a:latin typeface="Open Sans Light"/>
                <a:ea typeface="Open Sans Light"/>
                <a:cs typeface="Open Sans Light"/>
                <a:sym typeface="Open Sans Light"/>
              </a:defRPr>
            </a:pPr>
          </a:p>
        </p:txBody>
      </p:sp>
      <p:sp>
        <p:nvSpPr>
          <p:cNvPr id="55" name="Flèche à deux pointes"/>
          <p:cNvSpPr/>
          <p:nvPr/>
        </p:nvSpPr>
        <p:spPr>
          <a:xfrm>
            <a:off x="10798122" y="6145607"/>
            <a:ext cx="2787756" cy="1424786"/>
          </a:xfrm>
          <a:prstGeom prst="leftRightArrow">
            <a:avLst>
              <a:gd name="adj1" fmla="val 36766"/>
              <a:gd name="adj2" fmla="val 55104"/>
            </a:avLst>
          </a:prstGeom>
          <a:solidFill>
            <a:srgbClr val="53697A"/>
          </a:solidFill>
          <a:ln w="12700">
            <a:miter lim="400000"/>
          </a:ln>
        </p:spPr>
        <p:txBody>
          <a:bodyPr lIns="0" tIns="0" rIns="0" bIns="0" anchor="ctr"/>
          <a:lstStyle/>
          <a:p>
            <a:pPr algn="ctr">
              <a:spcBef>
                <a:spcPts val="0"/>
              </a:spcBef>
              <a:defRPr sz="3200">
                <a:solidFill>
                  <a:srgbClr val="FFFFFF"/>
                </a:solidFill>
                <a:latin typeface="+mn-lt"/>
                <a:ea typeface="+mn-ea"/>
                <a:cs typeface="+mn-cs"/>
                <a:sym typeface="Open Sans Medium"/>
              </a:defRPr>
            </a:pPr>
          </a:p>
        </p:txBody>
      </p:sp>
    </p:spTree>
  </p:cSld>
  <p:clrMapOvr>
    <a:masterClrMapping/>
  </p:clrMapOvr>
  <p:transition xmlns:p14="http://schemas.microsoft.com/office/powerpoint/2010/main" spd="med" advClick="1"/>
</p:sld>
</file>

<file path=ppt/slides/slide6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9" name="le signalement"/>
          <p:cNvSpPr txBox="1"/>
          <p:nvPr/>
        </p:nvSpPr>
        <p:spPr>
          <a:xfrm>
            <a:off x="2031469" y="1386684"/>
            <a:ext cx="7740980" cy="1054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defTabSz="457200">
              <a:lnSpc>
                <a:spcPct val="90000"/>
              </a:lnSpc>
              <a:spcBef>
                <a:spcPts val="500"/>
              </a:spcBef>
              <a:defRPr cap="all" spc="1100" sz="5500">
                <a:solidFill>
                  <a:srgbClr val="53697A"/>
                </a:solidFill>
              </a:defRPr>
            </a:lvl1pPr>
          </a:lstStyle>
          <a:p>
            <a:pPr/>
            <a:r>
              <a:t>le signalement</a:t>
            </a:r>
          </a:p>
        </p:txBody>
      </p:sp>
      <p:sp>
        <p:nvSpPr>
          <p:cNvPr id="420" name="Prévenir les parents (en binôme)     ‣  Si aucun danger pour vous ou le mineur…"/>
          <p:cNvSpPr txBox="1"/>
          <p:nvPr/>
        </p:nvSpPr>
        <p:spPr>
          <a:xfrm>
            <a:off x="2031469" y="3461712"/>
            <a:ext cx="21467222" cy="7480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spcBef>
                <a:spcPts val="5500"/>
              </a:spcBef>
              <a:defRPr sz="3700"/>
            </a:pPr>
            <a:r>
              <a:t>Prévenir les parents (en binôme)					</a:t>
            </a:r>
            <a:r>
              <a:rPr>
                <a:latin typeface="Open Sans Bold"/>
                <a:ea typeface="Open Sans Bold"/>
                <a:cs typeface="Open Sans Bold"/>
                <a:sym typeface="Open Sans Bold"/>
              </a:rPr>
              <a:t>‣  Si aucun danger pour vous ou le mineur</a:t>
            </a:r>
            <a:endParaRPr>
              <a:latin typeface="Open Sans Bold"/>
              <a:ea typeface="Open Sans Bold"/>
              <a:cs typeface="Open Sans Bold"/>
              <a:sym typeface="Open Sans Bold"/>
            </a:endParaRPr>
          </a:p>
          <a:p>
            <a:pPr>
              <a:spcBef>
                <a:spcPts val="5500"/>
              </a:spcBef>
              <a:defRPr sz="3700"/>
            </a:pPr>
            <a:r>
              <a:t>Pas de réponse									</a:t>
            </a:r>
            <a:r>
              <a:rPr>
                <a:latin typeface="Open Sans Bold"/>
                <a:ea typeface="Open Sans Bold"/>
                <a:cs typeface="Open Sans Bold"/>
                <a:sym typeface="Open Sans Bold"/>
              </a:rPr>
              <a:t>‣  Réclamez un accusé réception</a:t>
            </a:r>
          </a:p>
          <a:p>
            <a:pPr>
              <a:spcBef>
                <a:spcPts val="5500"/>
              </a:spcBef>
              <a:defRPr sz="3700"/>
            </a:pPr>
            <a:r>
              <a:t>Changement de situation							</a:t>
            </a:r>
            <a:r>
              <a:rPr>
                <a:latin typeface="Open Sans Bold"/>
                <a:ea typeface="Open Sans Bold"/>
                <a:cs typeface="Open Sans Bold"/>
                <a:sym typeface="Open Sans Bold"/>
              </a:rPr>
              <a:t>‣  Prévenez le même service</a:t>
            </a:r>
          </a:p>
          <a:p>
            <a:pPr>
              <a:spcBef>
                <a:spcPts val="5500"/>
              </a:spcBef>
              <a:defRPr sz="3700"/>
            </a:pPr>
            <a:r>
              <a:t>Mineur toujours en danger après 3 mois 			</a:t>
            </a:r>
            <a:r>
              <a:rPr>
                <a:latin typeface="Open Sans Bold"/>
                <a:ea typeface="Open Sans Bold"/>
                <a:cs typeface="Open Sans Bold"/>
                <a:sym typeface="Open Sans Bold"/>
              </a:rPr>
              <a:t>‣  Recommencez</a:t>
            </a:r>
          </a:p>
          <a:p>
            <a:pPr>
              <a:spcBef>
                <a:spcPts val="5500"/>
              </a:spcBef>
              <a:defRPr sz="3700"/>
            </a:pPr>
            <a:r>
              <a:t>Le mineur se rétracte (conflit de loyauté)			</a:t>
            </a:r>
            <a:r>
              <a:rPr>
                <a:latin typeface="Open Sans Bold"/>
                <a:ea typeface="Open Sans Bold"/>
                <a:cs typeface="Open Sans Bold"/>
                <a:sym typeface="Open Sans Bold"/>
              </a:rPr>
              <a:t>‣  Rappelez-lui votre disponibilité</a:t>
            </a:r>
            <a:endParaRPr>
              <a:latin typeface="Open Sans Bold"/>
              <a:ea typeface="Open Sans Bold"/>
              <a:cs typeface="Open Sans Bold"/>
              <a:sym typeface="Open Sans Bold"/>
            </a:endParaRPr>
          </a:p>
          <a:p>
            <a:pPr>
              <a:spcBef>
                <a:spcPts val="5500"/>
              </a:spcBef>
              <a:defRPr sz="3700"/>
            </a:pPr>
            <a:r>
              <a:t>Vous voulez des informations						</a:t>
            </a:r>
            <a:r>
              <a:rPr>
                <a:latin typeface="Open Sans Bold"/>
                <a:ea typeface="Open Sans Bold"/>
                <a:cs typeface="Open Sans Bold"/>
                <a:sym typeface="Open Sans Bold"/>
              </a:rPr>
              <a:t>‣  Chacun a droit au respect de sa vie privée</a:t>
            </a:r>
            <a:r>
              <a:rPr>
                <a:latin typeface="Open Sans Italic"/>
                <a:ea typeface="Open Sans Italic"/>
                <a:cs typeface="Open Sans Italic"/>
                <a:sym typeface="Open Sans Italic"/>
              </a:rPr>
              <a:t>*</a:t>
            </a:r>
          </a:p>
        </p:txBody>
      </p:sp>
      <p:sp>
        <p:nvSpPr>
          <p:cNvPr id="421" name="Source : *article 9 du Code civil"/>
          <p:cNvSpPr txBox="1"/>
          <p:nvPr/>
        </p:nvSpPr>
        <p:spPr>
          <a:xfrm>
            <a:off x="2031469" y="12386557"/>
            <a:ext cx="20321061" cy="622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lvl1pPr algn="just">
              <a:spcBef>
                <a:spcPts val="0"/>
              </a:spcBef>
              <a:defRPr i="1" sz="3000">
                <a:solidFill>
                  <a:srgbClr val="53697A"/>
                </a:solidFill>
                <a:latin typeface="Open Sans SemiBold"/>
                <a:ea typeface="Open Sans SemiBold"/>
                <a:cs typeface="Open Sans SemiBold"/>
                <a:sym typeface="Open Sans SemiBold"/>
              </a:defRPr>
            </a:lvl1pPr>
          </a:lstStyle>
          <a:p>
            <a:pPr/>
            <a:r>
              <a:t>Source : *article 9 du Code civil</a:t>
            </a:r>
          </a:p>
        </p:txBody>
      </p:sp>
    </p:spTree>
  </p:cSld>
  <p:clrMapOvr>
    <a:masterClrMapping/>
  </p:clrMapOvr>
  <p:transition xmlns:p14="http://schemas.microsoft.com/office/powerpoint/2010/main" spd="med" advClick="1"/>
</p:sld>
</file>

<file path=ppt/slides/slide6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5" name="Les comportements sexuels des mineurs…"/>
          <p:cNvSpPr txBox="1"/>
          <p:nvPr/>
        </p:nvSpPr>
        <p:spPr>
          <a:xfrm>
            <a:off x="2031469" y="1386684"/>
            <a:ext cx="20534103" cy="197485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defTabSz="457200">
              <a:lnSpc>
                <a:spcPct val="90000"/>
              </a:lnSpc>
              <a:spcBef>
                <a:spcPts val="500"/>
              </a:spcBef>
              <a:defRPr cap="all" spc="1100" sz="5500">
                <a:solidFill>
                  <a:srgbClr val="53697A"/>
                </a:solidFill>
              </a:defRPr>
            </a:pPr>
            <a:r>
              <a:t>Les comportements sexuels des mineurs</a:t>
            </a:r>
          </a:p>
          <a:p>
            <a:pPr defTabSz="457200">
              <a:lnSpc>
                <a:spcPct val="90000"/>
              </a:lnSpc>
              <a:spcBef>
                <a:spcPts val="500"/>
              </a:spcBef>
              <a:defRPr cap="all" spc="1100" sz="5500">
                <a:solidFill>
                  <a:srgbClr val="53697A"/>
                </a:solidFill>
                <a:latin typeface="Open Sans Bold"/>
                <a:ea typeface="Open Sans Bold"/>
                <a:cs typeface="Open Sans Bold"/>
                <a:sym typeface="Open Sans Bold"/>
              </a:defRPr>
            </a:pPr>
            <a:r>
              <a:t>La définition de l’atsa</a:t>
            </a:r>
            <a:r>
              <a:rPr>
                <a:latin typeface="Open Sans Italic"/>
                <a:ea typeface="Open Sans Italic"/>
                <a:cs typeface="Open Sans Italic"/>
                <a:sym typeface="Open Sans Italic"/>
              </a:rPr>
              <a:t>*</a:t>
            </a:r>
          </a:p>
        </p:txBody>
      </p:sp>
      <p:sp>
        <p:nvSpPr>
          <p:cNvPr id="426" name="« Des comportements impliquant des parties sexuelles du corps,  adoptés par des enfants âgés de 12 ans et moins,  qui sont inappropriés du point de vue du développement de ceux-ci  ou qui sont potentiellement néfastes pour eux-mêmes  ou pour les autres »"/>
          <p:cNvSpPr txBox="1"/>
          <p:nvPr/>
        </p:nvSpPr>
        <p:spPr>
          <a:xfrm>
            <a:off x="2031469" y="4622800"/>
            <a:ext cx="20321062" cy="580136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ctr">
              <a:lnSpc>
                <a:spcPct val="140000"/>
              </a:lnSpc>
              <a:spcBef>
                <a:spcPts val="5000"/>
              </a:spcBef>
              <a:defRPr sz="5000">
                <a:solidFill>
                  <a:srgbClr val="53697A"/>
                </a:solidFill>
                <a:latin typeface="Open Sans Italic"/>
                <a:ea typeface="Open Sans Italic"/>
                <a:cs typeface="Open Sans Italic"/>
                <a:sym typeface="Open Sans Italic"/>
              </a:defRPr>
            </a:pPr>
            <a:r>
              <a:t>« Des comportements impliquant des parties sexuelles du corps, </a:t>
            </a:r>
            <a:br/>
            <a:r>
              <a:t>adoptés par des enfants âgés de 12 ans et moins, </a:t>
            </a:r>
            <a:br/>
            <a:r>
              <a:t>qui sont inappropriés du point de vue du développement de ceux-ci </a:t>
            </a:r>
            <a:br/>
            <a:r>
              <a:t>ou qui sont potentiellement néfastes pour eux-mêmes </a:t>
            </a:r>
            <a:br/>
            <a:r>
              <a:t>ou pour les autres » </a:t>
            </a:r>
          </a:p>
        </p:txBody>
      </p:sp>
      <p:sp>
        <p:nvSpPr>
          <p:cNvPr id="427" name="Source : *Association for the Treatment and Prevention of Sexual Abuse — Chaffin et al, 2006"/>
          <p:cNvSpPr txBox="1"/>
          <p:nvPr/>
        </p:nvSpPr>
        <p:spPr>
          <a:xfrm>
            <a:off x="2031469" y="12386557"/>
            <a:ext cx="20321061" cy="622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lvl1pPr algn="just">
              <a:spcBef>
                <a:spcPts val="0"/>
              </a:spcBef>
              <a:defRPr i="1" sz="3000">
                <a:solidFill>
                  <a:srgbClr val="53697A"/>
                </a:solidFill>
                <a:latin typeface="Open Sans SemiBold"/>
                <a:ea typeface="Open Sans SemiBold"/>
                <a:cs typeface="Open Sans SemiBold"/>
                <a:sym typeface="Open Sans SemiBold"/>
              </a:defRPr>
            </a:lvl1pPr>
          </a:lstStyle>
          <a:p>
            <a:pPr/>
            <a:r>
              <a:t>Source : *Association for the Treatment and Prevention of Sexual Abuse — Chaffin et al, 2006</a:t>
            </a:r>
          </a:p>
        </p:txBody>
      </p:sp>
    </p:spTree>
  </p:cSld>
  <p:clrMapOvr>
    <a:masterClrMapping/>
  </p:clrMapOvr>
  <p:transition xmlns:p14="http://schemas.microsoft.com/office/powerpoint/2010/main" spd="med" advClick="1"/>
</p:sld>
</file>

<file path=ppt/slides/slide6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31" name="vidéo-collée.png" descr="vidéo-collée.png"/>
          <p:cNvPicPr>
            <a:picLocks noChangeAspect="1"/>
          </p:cNvPicPr>
          <p:nvPr/>
        </p:nvPicPr>
        <p:blipFill>
          <a:blip r:embed="rId3">
            <a:extLst/>
          </a:blip>
          <a:stretch>
            <a:fillRect/>
          </a:stretch>
        </p:blipFill>
        <p:spPr>
          <a:xfrm>
            <a:off x="3967" y="1286"/>
            <a:ext cx="24384001" cy="13716001"/>
          </a:xfrm>
          <a:prstGeom prst="rect">
            <a:avLst/>
          </a:prstGeom>
          <a:ln w="12700">
            <a:miter lim="400000"/>
          </a:ln>
        </p:spPr>
      </p:pic>
      <p:sp>
        <p:nvSpPr>
          <p:cNvPr id="432" name="Résolution minimum de l’image : 1920x1080 pixels"/>
          <p:cNvSpPr txBox="1"/>
          <p:nvPr/>
        </p:nvSpPr>
        <p:spPr>
          <a:xfrm>
            <a:off x="3058653" y="2036628"/>
            <a:ext cx="9068917" cy="622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457200">
              <a:lnSpc>
                <a:spcPct val="117999"/>
              </a:lnSpc>
              <a:spcBef>
                <a:spcPts val="2000"/>
              </a:spcBef>
              <a:defRPr sz="3000"/>
            </a:lvl1pPr>
          </a:lstStyle>
          <a:p>
            <a:pPr/>
            <a:r>
              <a:t>Résolution minimum de l’image : 1920x1080 pixels</a:t>
            </a:r>
          </a:p>
        </p:txBody>
      </p:sp>
    </p:spTree>
  </p:cSld>
  <p:clrMapOvr>
    <a:masterClrMapping/>
  </p:clrMapOvr>
  <p:transition xmlns:p14="http://schemas.microsoft.com/office/powerpoint/2010/main" spd="med" advClick="1"/>
</p:sld>
</file>

<file path=ppt/slides/slide6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36" name="vidéo-collée.png" descr="vidéo-collée.png"/>
          <p:cNvPicPr>
            <a:picLocks noChangeAspect="1"/>
          </p:cNvPicPr>
          <p:nvPr/>
        </p:nvPicPr>
        <p:blipFill>
          <a:blip r:embed="rId3">
            <a:extLst/>
          </a:blip>
          <a:stretch>
            <a:fillRect/>
          </a:stretch>
        </p:blipFill>
        <p:spPr>
          <a:xfrm>
            <a:off x="2032000" y="1143000"/>
            <a:ext cx="20320000" cy="11430000"/>
          </a:xfrm>
          <a:prstGeom prst="rect">
            <a:avLst/>
          </a:prstGeom>
          <a:ln w="12700">
            <a:miter lim="400000"/>
          </a:ln>
        </p:spPr>
      </p:pic>
      <p:sp>
        <p:nvSpPr>
          <p:cNvPr id="437" name="Résolution minimum de l’image : 1920x1080 pixels"/>
          <p:cNvSpPr txBox="1"/>
          <p:nvPr/>
        </p:nvSpPr>
        <p:spPr>
          <a:xfrm>
            <a:off x="3058653" y="2036628"/>
            <a:ext cx="9068917" cy="622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457200">
              <a:lnSpc>
                <a:spcPct val="117999"/>
              </a:lnSpc>
              <a:spcBef>
                <a:spcPts val="2000"/>
              </a:spcBef>
              <a:defRPr sz="3000"/>
            </a:lvl1pPr>
          </a:lstStyle>
          <a:p>
            <a:pPr/>
            <a:r>
              <a:t>Résolution minimum de l’image : 1920x1080 pixels</a:t>
            </a:r>
          </a:p>
        </p:txBody>
      </p:sp>
    </p:spTree>
  </p:cSld>
  <p:clrMapOvr>
    <a:masterClrMapping/>
  </p:clrMapOvr>
  <p:transition xmlns:p14="http://schemas.microsoft.com/office/powerpoint/2010/main" spd="med" advClick="1"/>
</p:sld>
</file>

<file path=ppt/slides/slide6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1" name="Figure"/>
          <p:cNvSpPr/>
          <p:nvPr/>
        </p:nvSpPr>
        <p:spPr>
          <a:xfrm>
            <a:off x="15729385" y="4609654"/>
            <a:ext cx="8655886" cy="9108347"/>
          </a:xfrm>
          <a:custGeom>
            <a:avLst/>
            <a:gdLst/>
            <a:ahLst/>
            <a:cxnLst>
              <a:cxn ang="0">
                <a:pos x="wd2" y="hd2"/>
              </a:cxn>
              <a:cxn ang="5400000">
                <a:pos x="wd2" y="hd2"/>
              </a:cxn>
              <a:cxn ang="10800000">
                <a:pos x="wd2" y="hd2"/>
              </a:cxn>
              <a:cxn ang="16200000">
                <a:pos x="wd2" y="hd2"/>
              </a:cxn>
            </a:cxnLst>
            <a:rect l="0" t="0" r="r" b="b"/>
            <a:pathLst>
              <a:path w="21568" h="21549" fill="norm" stroke="1" extrusionOk="0">
                <a:moveTo>
                  <a:pt x="1266" y="872"/>
                </a:moveTo>
                <a:cubicBezTo>
                  <a:pt x="2369" y="-51"/>
                  <a:pt x="3942" y="-10"/>
                  <a:pt x="5414" y="28"/>
                </a:cubicBezTo>
                <a:cubicBezTo>
                  <a:pt x="7209" y="74"/>
                  <a:pt x="9004" y="46"/>
                  <a:pt x="10799" y="28"/>
                </a:cubicBezTo>
                <a:cubicBezTo>
                  <a:pt x="14388" y="-9"/>
                  <a:pt x="17978" y="-9"/>
                  <a:pt x="21568" y="28"/>
                </a:cubicBezTo>
                <a:lnTo>
                  <a:pt x="21568" y="21549"/>
                </a:lnTo>
                <a:lnTo>
                  <a:pt x="29" y="21549"/>
                </a:lnTo>
                <a:cubicBezTo>
                  <a:pt x="-10" y="17962"/>
                  <a:pt x="-10" y="14375"/>
                  <a:pt x="29" y="10788"/>
                </a:cubicBezTo>
                <a:cubicBezTo>
                  <a:pt x="49" y="8995"/>
                  <a:pt x="79" y="7201"/>
                  <a:pt x="29" y="5408"/>
                </a:cubicBezTo>
                <a:cubicBezTo>
                  <a:pt x="-16" y="3753"/>
                  <a:pt x="-32" y="1957"/>
                  <a:pt x="1266" y="872"/>
                </a:cubicBezTo>
                <a:close/>
              </a:path>
            </a:pathLst>
          </a:custGeom>
          <a:solidFill>
            <a:srgbClr val="CDAF70"/>
          </a:solidFill>
          <a:ln w="12700">
            <a:miter lim="400000"/>
          </a:ln>
        </p:spPr>
        <p:txBody>
          <a:bodyPr lIns="0" tIns="0" rIns="0" bIns="0" anchor="ctr"/>
          <a:lstStyle/>
          <a:p>
            <a:pPr algn="ctr">
              <a:spcBef>
                <a:spcPts val="0"/>
              </a:spcBef>
              <a:defRPr sz="3200">
                <a:solidFill>
                  <a:srgbClr val="FFFFFF"/>
                </a:solidFill>
                <a:latin typeface="+mn-lt"/>
                <a:ea typeface="+mn-ea"/>
                <a:cs typeface="+mn-cs"/>
                <a:sym typeface="Open Sans Medium"/>
              </a:defRPr>
            </a:pPr>
          </a:p>
        </p:txBody>
      </p:sp>
      <p:pic>
        <p:nvPicPr>
          <p:cNvPr id="442" name="Capture d’écran 2024-07-20 à 18.42.34.png" descr="Capture d’écran 2024-07-20 à 18.42.34.png"/>
          <p:cNvPicPr>
            <a:picLocks noChangeAspect="1"/>
          </p:cNvPicPr>
          <p:nvPr/>
        </p:nvPicPr>
        <p:blipFill>
          <a:blip r:embed="rId3">
            <a:extLst/>
          </a:blip>
          <a:srcRect l="784" t="0" r="784" b="0"/>
          <a:stretch>
            <a:fillRect/>
          </a:stretch>
        </p:blipFill>
        <p:spPr>
          <a:xfrm rot="21000000">
            <a:off x="15893303" y="6411428"/>
            <a:ext cx="7398106" cy="5516420"/>
          </a:xfrm>
          <a:prstGeom prst="rect">
            <a:avLst/>
          </a:prstGeom>
          <a:ln w="12700">
            <a:miter lim="400000"/>
          </a:ln>
          <a:effectLst>
            <a:outerShdw sx="100000" sy="100000" kx="0" ky="0" algn="b" rotWithShape="0" blurRad="381000" dist="0" dir="5400000">
              <a:srgbClr val="000000">
                <a:alpha val="20000"/>
              </a:srgbClr>
            </a:outerShdw>
          </a:effectLst>
        </p:spPr>
      </p:pic>
      <p:pic>
        <p:nvPicPr>
          <p:cNvPr id="443" name="vsi.png" descr="vsi.png"/>
          <p:cNvPicPr>
            <a:picLocks noChangeAspect="1"/>
          </p:cNvPicPr>
          <p:nvPr/>
        </p:nvPicPr>
        <p:blipFill>
          <a:blip r:embed="rId4">
            <a:extLst/>
          </a:blip>
          <a:stretch>
            <a:fillRect/>
          </a:stretch>
        </p:blipFill>
        <p:spPr>
          <a:xfrm>
            <a:off x="1911341" y="8999765"/>
            <a:ext cx="3803019" cy="3803019"/>
          </a:xfrm>
          <a:prstGeom prst="rect">
            <a:avLst/>
          </a:prstGeom>
          <a:ln w="12700">
            <a:miter lim="400000"/>
          </a:ln>
        </p:spPr>
      </p:pic>
      <p:sp>
        <p:nvSpPr>
          <p:cNvPr id="444" name="Pour aller plus loin…"/>
          <p:cNvSpPr txBox="1"/>
          <p:nvPr/>
        </p:nvSpPr>
        <p:spPr>
          <a:xfrm>
            <a:off x="2031469" y="1386684"/>
            <a:ext cx="11314380" cy="1054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457200">
              <a:lnSpc>
                <a:spcPct val="90000"/>
              </a:lnSpc>
              <a:spcBef>
                <a:spcPts val="500"/>
              </a:spcBef>
              <a:defRPr cap="all" spc="1100" sz="5500">
                <a:solidFill>
                  <a:srgbClr val="53697A"/>
                </a:solidFill>
              </a:defRPr>
            </a:lvl1pPr>
          </a:lstStyle>
          <a:p>
            <a:pPr/>
            <a:r>
              <a:t>Pour aller plus loin…</a:t>
            </a:r>
          </a:p>
        </p:txBody>
      </p:sp>
      <p:sp>
        <p:nvSpPr>
          <p:cNvPr id="445" name="Sensibiliser…"/>
          <p:cNvSpPr txBox="1"/>
          <p:nvPr/>
        </p:nvSpPr>
        <p:spPr>
          <a:xfrm>
            <a:off x="2031469" y="3403600"/>
            <a:ext cx="20321061" cy="28067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35000" indent="-635000" algn="just">
              <a:spcBef>
                <a:spcPts val="3000"/>
              </a:spcBef>
              <a:buSzPct val="125000"/>
              <a:buChar char="‣"/>
              <a:defRPr sz="3700">
                <a:latin typeface="Open Sans Bold"/>
                <a:ea typeface="Open Sans Bold"/>
                <a:cs typeface="Open Sans Bold"/>
                <a:sym typeface="Open Sans Bold"/>
              </a:defRPr>
            </a:pPr>
            <a:r>
              <a:t>Sensibiliser</a:t>
            </a:r>
          </a:p>
          <a:p>
            <a:pPr algn="just">
              <a:spcBef>
                <a:spcPts val="3000"/>
              </a:spcBef>
              <a:defRPr sz="3700"/>
            </a:pPr>
            <a:r>
              <a:rPr>
                <a:latin typeface="Open Sans Italic"/>
                <a:ea typeface="Open Sans Italic"/>
                <a:cs typeface="Open Sans Italic"/>
                <a:sym typeface="Open Sans Italic"/>
              </a:rPr>
              <a:t>Site internet, gratuit</a:t>
            </a:r>
            <a:endParaRPr>
              <a:latin typeface="Open Sans Italic"/>
              <a:ea typeface="Open Sans Italic"/>
              <a:cs typeface="Open Sans Italic"/>
              <a:sym typeface="Open Sans Italic"/>
            </a:endParaRPr>
          </a:p>
          <a:p>
            <a:pPr algn="just">
              <a:spcBef>
                <a:spcPts val="3000"/>
              </a:spcBef>
              <a:defRPr sz="3700"/>
            </a:pPr>
            <a:r>
              <a:rPr>
                <a:latin typeface="Open Sans Bold"/>
                <a:ea typeface="Open Sans Bold"/>
                <a:cs typeface="Open Sans Bold"/>
                <a:sym typeface="Open Sans Bold"/>
              </a:rPr>
              <a:t>violences-sexuelles.info</a:t>
            </a:r>
          </a:p>
        </p:txBody>
      </p:sp>
      <p:pic>
        <p:nvPicPr>
          <p:cNvPr id="446" name="Capture d’écran 2024-07-20 à 18.42.34.png" descr="Capture d’écran 2024-07-20 à 18.42.34.png"/>
          <p:cNvPicPr>
            <a:picLocks noChangeAspect="1"/>
          </p:cNvPicPr>
          <p:nvPr/>
        </p:nvPicPr>
        <p:blipFill>
          <a:blip r:embed="rId3">
            <a:extLst/>
          </a:blip>
          <a:srcRect l="784" t="0" r="784" b="0"/>
          <a:stretch>
            <a:fillRect/>
          </a:stretch>
        </p:blipFill>
        <p:spPr>
          <a:xfrm rot="21000000">
            <a:off x="15893303" y="6411428"/>
            <a:ext cx="7398106" cy="5516420"/>
          </a:xfrm>
          <a:prstGeom prst="rect">
            <a:avLst/>
          </a:prstGeom>
          <a:ln w="12700">
            <a:miter lim="400000"/>
          </a:ln>
          <a:effectLst>
            <a:outerShdw sx="100000" sy="100000" kx="0" ky="0" algn="b" rotWithShape="0" blurRad="355600" dist="0" dir="0">
              <a:srgbClr val="000000">
                <a:alpha val="75000"/>
              </a:srgbClr>
            </a:outerShdw>
          </a:effectLst>
        </p:spPr>
      </p:pic>
    </p:spTree>
  </p:cSld>
  <p:clrMapOvr>
    <a:masterClrMapping/>
  </p:clrMapOvr>
  <p:transition xmlns:p14="http://schemas.microsoft.com/office/powerpoint/2010/main" spd="med" advClick="1"/>
</p:sld>
</file>

<file path=ppt/slides/slide6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0" name="Figure"/>
          <p:cNvSpPr/>
          <p:nvPr/>
        </p:nvSpPr>
        <p:spPr>
          <a:xfrm>
            <a:off x="15729385" y="4609654"/>
            <a:ext cx="8655886" cy="9108347"/>
          </a:xfrm>
          <a:custGeom>
            <a:avLst/>
            <a:gdLst/>
            <a:ahLst/>
            <a:cxnLst>
              <a:cxn ang="0">
                <a:pos x="wd2" y="hd2"/>
              </a:cxn>
              <a:cxn ang="5400000">
                <a:pos x="wd2" y="hd2"/>
              </a:cxn>
              <a:cxn ang="10800000">
                <a:pos x="wd2" y="hd2"/>
              </a:cxn>
              <a:cxn ang="16200000">
                <a:pos x="wd2" y="hd2"/>
              </a:cxn>
            </a:cxnLst>
            <a:rect l="0" t="0" r="r" b="b"/>
            <a:pathLst>
              <a:path w="21568" h="21549" fill="norm" stroke="1" extrusionOk="0">
                <a:moveTo>
                  <a:pt x="1266" y="872"/>
                </a:moveTo>
                <a:cubicBezTo>
                  <a:pt x="2369" y="-51"/>
                  <a:pt x="3942" y="-10"/>
                  <a:pt x="5414" y="28"/>
                </a:cubicBezTo>
                <a:cubicBezTo>
                  <a:pt x="7209" y="74"/>
                  <a:pt x="9004" y="46"/>
                  <a:pt x="10799" y="28"/>
                </a:cubicBezTo>
                <a:cubicBezTo>
                  <a:pt x="14388" y="-9"/>
                  <a:pt x="17978" y="-9"/>
                  <a:pt x="21568" y="28"/>
                </a:cubicBezTo>
                <a:lnTo>
                  <a:pt x="21568" y="21549"/>
                </a:lnTo>
                <a:lnTo>
                  <a:pt x="29" y="21549"/>
                </a:lnTo>
                <a:cubicBezTo>
                  <a:pt x="-10" y="17962"/>
                  <a:pt x="-10" y="14375"/>
                  <a:pt x="29" y="10788"/>
                </a:cubicBezTo>
                <a:cubicBezTo>
                  <a:pt x="49" y="8995"/>
                  <a:pt x="79" y="7201"/>
                  <a:pt x="29" y="5408"/>
                </a:cubicBezTo>
                <a:cubicBezTo>
                  <a:pt x="-16" y="3753"/>
                  <a:pt x="-32" y="1957"/>
                  <a:pt x="1266" y="872"/>
                </a:cubicBezTo>
                <a:close/>
              </a:path>
            </a:pathLst>
          </a:custGeom>
          <a:solidFill>
            <a:srgbClr val="CDAF70"/>
          </a:solidFill>
          <a:ln w="12700">
            <a:miter lim="400000"/>
          </a:ln>
        </p:spPr>
        <p:txBody>
          <a:bodyPr lIns="0" tIns="0" rIns="0" bIns="0" anchor="ctr"/>
          <a:lstStyle/>
          <a:p>
            <a:pPr algn="ctr">
              <a:spcBef>
                <a:spcPts val="0"/>
              </a:spcBef>
              <a:defRPr sz="3200">
                <a:solidFill>
                  <a:srgbClr val="FFFFFF"/>
                </a:solidFill>
                <a:latin typeface="+mn-lt"/>
                <a:ea typeface="+mn-ea"/>
                <a:cs typeface="+mn-cs"/>
                <a:sym typeface="Open Sans Medium"/>
              </a:defRPr>
            </a:pPr>
          </a:p>
        </p:txBody>
      </p:sp>
      <p:pic>
        <p:nvPicPr>
          <p:cNvPr id="451" name="consentement.png" descr="consentement.png"/>
          <p:cNvPicPr>
            <a:picLocks noChangeAspect="1"/>
          </p:cNvPicPr>
          <p:nvPr/>
        </p:nvPicPr>
        <p:blipFill>
          <a:blip r:embed="rId3">
            <a:extLst/>
          </a:blip>
          <a:stretch>
            <a:fillRect/>
          </a:stretch>
        </p:blipFill>
        <p:spPr>
          <a:xfrm>
            <a:off x="1911341" y="8999765"/>
            <a:ext cx="3803019" cy="3803019"/>
          </a:xfrm>
          <a:prstGeom prst="rect">
            <a:avLst/>
          </a:prstGeom>
          <a:ln w="12700">
            <a:miter lim="400000"/>
          </a:ln>
        </p:spPr>
      </p:pic>
      <p:sp>
        <p:nvSpPr>
          <p:cNvPr id="452" name="Pour aller plus loin…"/>
          <p:cNvSpPr txBox="1"/>
          <p:nvPr/>
        </p:nvSpPr>
        <p:spPr>
          <a:xfrm>
            <a:off x="2031469" y="1386684"/>
            <a:ext cx="11314380" cy="1054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457200">
              <a:lnSpc>
                <a:spcPct val="90000"/>
              </a:lnSpc>
              <a:spcBef>
                <a:spcPts val="500"/>
              </a:spcBef>
              <a:defRPr cap="all" spc="1100" sz="5500">
                <a:solidFill>
                  <a:srgbClr val="53697A"/>
                </a:solidFill>
              </a:defRPr>
            </a:lvl1pPr>
          </a:lstStyle>
          <a:p>
            <a:pPr/>
            <a:r>
              <a:t>Pour aller plus loin…</a:t>
            </a:r>
          </a:p>
        </p:txBody>
      </p:sp>
      <p:sp>
        <p:nvSpPr>
          <p:cNvPr id="453" name="Aider à exprimer et à entendre le consentement…"/>
          <p:cNvSpPr txBox="1"/>
          <p:nvPr/>
        </p:nvSpPr>
        <p:spPr>
          <a:xfrm>
            <a:off x="2031469" y="3403600"/>
            <a:ext cx="20321061" cy="28067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35000" indent="-635000" algn="just">
              <a:spcBef>
                <a:spcPts val="3000"/>
              </a:spcBef>
              <a:buSzPct val="125000"/>
              <a:buChar char="‣"/>
              <a:defRPr sz="3700">
                <a:latin typeface="Open Sans Bold"/>
                <a:ea typeface="Open Sans Bold"/>
                <a:cs typeface="Open Sans Bold"/>
                <a:sym typeface="Open Sans Bold"/>
              </a:defRPr>
            </a:pPr>
            <a:r>
              <a:t>Aider à exprimer et à entendre le consentement</a:t>
            </a:r>
          </a:p>
          <a:p>
            <a:pPr algn="just">
              <a:spcBef>
                <a:spcPts val="3000"/>
              </a:spcBef>
              <a:defRPr sz="3700"/>
            </a:pPr>
            <a:r>
              <a:rPr>
                <a:latin typeface="Open Sans Italic"/>
                <a:ea typeface="Open Sans Italic"/>
                <a:cs typeface="Open Sans Italic"/>
                <a:sym typeface="Open Sans Italic"/>
              </a:rPr>
              <a:t>Livret, gratuit</a:t>
            </a:r>
            <a:endParaRPr>
              <a:latin typeface="Open Sans Italic"/>
              <a:ea typeface="Open Sans Italic"/>
              <a:cs typeface="Open Sans Italic"/>
              <a:sym typeface="Open Sans Italic"/>
            </a:endParaRPr>
          </a:p>
          <a:p>
            <a:pPr algn="just">
              <a:spcBef>
                <a:spcPts val="3000"/>
              </a:spcBef>
              <a:defRPr sz="3700"/>
            </a:pPr>
            <a:r>
              <a:rPr>
                <a:latin typeface="Open Sans Bold"/>
                <a:ea typeface="Open Sans Bold"/>
                <a:cs typeface="Open Sans Bold"/>
                <a:sym typeface="Open Sans Bold"/>
              </a:rPr>
              <a:t>consentement.info</a:t>
            </a:r>
          </a:p>
        </p:txBody>
      </p:sp>
      <p:pic>
        <p:nvPicPr>
          <p:cNvPr id="454" name="Aider à exprimer et à entendre le consentement-01.jpg" descr="Aider à exprimer et à entendre le consentement-01.jpg"/>
          <p:cNvPicPr>
            <a:picLocks noChangeAspect="1"/>
          </p:cNvPicPr>
          <p:nvPr/>
        </p:nvPicPr>
        <p:blipFill>
          <a:blip r:embed="rId4">
            <a:extLst/>
          </a:blip>
          <a:stretch>
            <a:fillRect/>
          </a:stretch>
        </p:blipFill>
        <p:spPr>
          <a:xfrm rot="21000000">
            <a:off x="17517281" y="5575727"/>
            <a:ext cx="5092022" cy="7201296"/>
          </a:xfrm>
          <a:prstGeom prst="rect">
            <a:avLst/>
          </a:prstGeom>
          <a:ln w="12700">
            <a:miter lim="400000"/>
          </a:ln>
          <a:effectLst>
            <a:outerShdw sx="100000" sy="100000" kx="0" ky="0" algn="b" rotWithShape="0" blurRad="355600" dist="0" dir="0">
              <a:srgbClr val="000000">
                <a:alpha val="75000"/>
              </a:srgbClr>
            </a:outerShdw>
          </a:effectLst>
        </p:spPr>
      </p:pic>
    </p:spTree>
  </p:cSld>
  <p:clrMapOvr>
    <a:masterClrMapping/>
  </p:clrMapOvr>
  <p:transition xmlns:p14="http://schemas.microsoft.com/office/powerpoint/2010/main" spd="med" advClick="1"/>
</p:sld>
</file>

<file path=ppt/slides/slide6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8" name="Figure"/>
          <p:cNvSpPr/>
          <p:nvPr/>
        </p:nvSpPr>
        <p:spPr>
          <a:xfrm>
            <a:off x="15729385" y="4609654"/>
            <a:ext cx="8655886" cy="9108347"/>
          </a:xfrm>
          <a:custGeom>
            <a:avLst/>
            <a:gdLst/>
            <a:ahLst/>
            <a:cxnLst>
              <a:cxn ang="0">
                <a:pos x="wd2" y="hd2"/>
              </a:cxn>
              <a:cxn ang="5400000">
                <a:pos x="wd2" y="hd2"/>
              </a:cxn>
              <a:cxn ang="10800000">
                <a:pos x="wd2" y="hd2"/>
              </a:cxn>
              <a:cxn ang="16200000">
                <a:pos x="wd2" y="hd2"/>
              </a:cxn>
            </a:cxnLst>
            <a:rect l="0" t="0" r="r" b="b"/>
            <a:pathLst>
              <a:path w="21568" h="21549" fill="norm" stroke="1" extrusionOk="0">
                <a:moveTo>
                  <a:pt x="1266" y="872"/>
                </a:moveTo>
                <a:cubicBezTo>
                  <a:pt x="2369" y="-51"/>
                  <a:pt x="3942" y="-10"/>
                  <a:pt x="5414" y="28"/>
                </a:cubicBezTo>
                <a:cubicBezTo>
                  <a:pt x="7209" y="74"/>
                  <a:pt x="9004" y="46"/>
                  <a:pt x="10799" y="28"/>
                </a:cubicBezTo>
                <a:cubicBezTo>
                  <a:pt x="14388" y="-9"/>
                  <a:pt x="17978" y="-9"/>
                  <a:pt x="21568" y="28"/>
                </a:cubicBezTo>
                <a:lnTo>
                  <a:pt x="21568" y="21549"/>
                </a:lnTo>
                <a:lnTo>
                  <a:pt x="29" y="21549"/>
                </a:lnTo>
                <a:cubicBezTo>
                  <a:pt x="-10" y="17962"/>
                  <a:pt x="-10" y="14375"/>
                  <a:pt x="29" y="10788"/>
                </a:cubicBezTo>
                <a:cubicBezTo>
                  <a:pt x="49" y="8995"/>
                  <a:pt x="79" y="7201"/>
                  <a:pt x="29" y="5408"/>
                </a:cubicBezTo>
                <a:cubicBezTo>
                  <a:pt x="-16" y="3753"/>
                  <a:pt x="-32" y="1957"/>
                  <a:pt x="1266" y="872"/>
                </a:cubicBezTo>
                <a:close/>
              </a:path>
            </a:pathLst>
          </a:custGeom>
          <a:solidFill>
            <a:srgbClr val="CDAF70"/>
          </a:solidFill>
          <a:ln w="12700">
            <a:miter lim="400000"/>
          </a:ln>
        </p:spPr>
        <p:txBody>
          <a:bodyPr lIns="0" tIns="0" rIns="0" bIns="0" anchor="ctr"/>
          <a:lstStyle/>
          <a:p>
            <a:pPr algn="ctr">
              <a:spcBef>
                <a:spcPts val="0"/>
              </a:spcBef>
              <a:defRPr sz="3200">
                <a:solidFill>
                  <a:srgbClr val="FFFFFF"/>
                </a:solidFill>
                <a:latin typeface="+mn-lt"/>
                <a:ea typeface="+mn-ea"/>
                <a:cs typeface="+mn-cs"/>
                <a:sym typeface="Open Sans Medium"/>
              </a:defRPr>
            </a:pPr>
          </a:p>
        </p:txBody>
      </p:sp>
      <p:pic>
        <p:nvPicPr>
          <p:cNvPr id="459" name="vsi-csp.png" descr="vsi-csp.png"/>
          <p:cNvPicPr>
            <a:picLocks noChangeAspect="1"/>
          </p:cNvPicPr>
          <p:nvPr/>
        </p:nvPicPr>
        <p:blipFill>
          <a:blip r:embed="rId3">
            <a:extLst/>
          </a:blip>
          <a:stretch>
            <a:fillRect/>
          </a:stretch>
        </p:blipFill>
        <p:spPr>
          <a:xfrm>
            <a:off x="1911341" y="8999765"/>
            <a:ext cx="3803019" cy="3803019"/>
          </a:xfrm>
          <a:prstGeom prst="rect">
            <a:avLst/>
          </a:prstGeom>
          <a:ln w="12700">
            <a:miter lim="400000"/>
          </a:ln>
        </p:spPr>
      </p:pic>
      <p:sp>
        <p:nvSpPr>
          <p:cNvPr id="460" name="Pour aller plus loin…"/>
          <p:cNvSpPr txBox="1"/>
          <p:nvPr/>
        </p:nvSpPr>
        <p:spPr>
          <a:xfrm>
            <a:off x="2031469" y="1386684"/>
            <a:ext cx="11314380" cy="1054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457200">
              <a:lnSpc>
                <a:spcPct val="90000"/>
              </a:lnSpc>
              <a:spcBef>
                <a:spcPts val="500"/>
              </a:spcBef>
              <a:defRPr cap="all" spc="1100" sz="5500">
                <a:solidFill>
                  <a:srgbClr val="53697A"/>
                </a:solidFill>
              </a:defRPr>
            </a:lvl1pPr>
          </a:lstStyle>
          <a:p>
            <a:pPr/>
            <a:r>
              <a:t>Pour aller plus loin…</a:t>
            </a:r>
          </a:p>
        </p:txBody>
      </p:sp>
      <p:sp>
        <p:nvSpPr>
          <p:cNvPr id="461" name="Les comportements sexuels des enfants…"/>
          <p:cNvSpPr txBox="1"/>
          <p:nvPr/>
        </p:nvSpPr>
        <p:spPr>
          <a:xfrm>
            <a:off x="2031469" y="3403600"/>
            <a:ext cx="20321061" cy="28067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35000" indent="-635000" algn="just">
              <a:spcBef>
                <a:spcPts val="3000"/>
              </a:spcBef>
              <a:buSzPct val="125000"/>
              <a:buChar char="‣"/>
              <a:defRPr sz="3700">
                <a:latin typeface="Open Sans Bold"/>
                <a:ea typeface="Open Sans Bold"/>
                <a:cs typeface="Open Sans Bold"/>
                <a:sym typeface="Open Sans Bold"/>
              </a:defRPr>
            </a:pPr>
            <a:r>
              <a:t>Les comportements sexuels des enfants</a:t>
            </a:r>
          </a:p>
          <a:p>
            <a:pPr algn="just">
              <a:spcBef>
                <a:spcPts val="3000"/>
              </a:spcBef>
              <a:defRPr sz="3700"/>
            </a:pPr>
            <a:r>
              <a:rPr>
                <a:latin typeface="Open Sans Italic"/>
                <a:ea typeface="Open Sans Italic"/>
                <a:cs typeface="Open Sans Italic"/>
                <a:sym typeface="Open Sans Italic"/>
              </a:rPr>
              <a:t>Livret, gratuit</a:t>
            </a:r>
            <a:endParaRPr>
              <a:latin typeface="Open Sans Italic"/>
              <a:ea typeface="Open Sans Italic"/>
              <a:cs typeface="Open Sans Italic"/>
              <a:sym typeface="Open Sans Italic"/>
            </a:endParaRPr>
          </a:p>
          <a:p>
            <a:pPr algn="just">
              <a:spcBef>
                <a:spcPts val="3000"/>
              </a:spcBef>
              <a:defRPr sz="3700"/>
            </a:pPr>
            <a:r>
              <a:rPr>
                <a:latin typeface="Open Sans Bold"/>
                <a:ea typeface="Open Sans Bold"/>
                <a:cs typeface="Open Sans Bold"/>
                <a:sym typeface="Open Sans Bold"/>
              </a:rPr>
              <a:t>violences-sexuelles.info</a:t>
            </a:r>
          </a:p>
        </p:txBody>
      </p:sp>
      <p:pic>
        <p:nvPicPr>
          <p:cNvPr id="462" name="VSI-COMPORTEMENT-SEXUELS-ENFANTS-01.jpg" descr="VSI-COMPORTEMENT-SEXUELS-ENFANTS-01.jpg"/>
          <p:cNvPicPr>
            <a:picLocks noChangeAspect="1"/>
          </p:cNvPicPr>
          <p:nvPr/>
        </p:nvPicPr>
        <p:blipFill>
          <a:blip r:embed="rId4">
            <a:extLst/>
          </a:blip>
          <a:srcRect l="0" t="10" r="0" b="10"/>
          <a:stretch>
            <a:fillRect/>
          </a:stretch>
        </p:blipFill>
        <p:spPr>
          <a:xfrm rot="21000000">
            <a:off x="17517281" y="5575727"/>
            <a:ext cx="5092022" cy="7201296"/>
          </a:xfrm>
          <a:prstGeom prst="rect">
            <a:avLst/>
          </a:prstGeom>
          <a:ln w="12700">
            <a:miter lim="400000"/>
          </a:ln>
          <a:effectLst>
            <a:outerShdw sx="100000" sy="100000" kx="0" ky="0" algn="b" rotWithShape="0" blurRad="355600" dist="0" dir="0">
              <a:srgbClr val="000000">
                <a:alpha val="75000"/>
              </a:srgbClr>
            </a:outerShdw>
          </a:effectLst>
        </p:spPr>
      </p:pic>
    </p:spTree>
  </p:cSld>
  <p:clrMapOvr>
    <a:masterClrMapping/>
  </p:clrMapOvr>
  <p:transition xmlns:p14="http://schemas.microsoft.com/office/powerpoint/2010/main" spd="med" advClick="1"/>
</p:sld>
</file>

<file path=ppt/slides/slide6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6" name="Figure"/>
          <p:cNvSpPr/>
          <p:nvPr/>
        </p:nvSpPr>
        <p:spPr>
          <a:xfrm>
            <a:off x="15729385" y="4609654"/>
            <a:ext cx="8655886" cy="9108347"/>
          </a:xfrm>
          <a:custGeom>
            <a:avLst/>
            <a:gdLst/>
            <a:ahLst/>
            <a:cxnLst>
              <a:cxn ang="0">
                <a:pos x="wd2" y="hd2"/>
              </a:cxn>
              <a:cxn ang="5400000">
                <a:pos x="wd2" y="hd2"/>
              </a:cxn>
              <a:cxn ang="10800000">
                <a:pos x="wd2" y="hd2"/>
              </a:cxn>
              <a:cxn ang="16200000">
                <a:pos x="wd2" y="hd2"/>
              </a:cxn>
            </a:cxnLst>
            <a:rect l="0" t="0" r="r" b="b"/>
            <a:pathLst>
              <a:path w="21568" h="21549" fill="norm" stroke="1" extrusionOk="0">
                <a:moveTo>
                  <a:pt x="1266" y="872"/>
                </a:moveTo>
                <a:cubicBezTo>
                  <a:pt x="2369" y="-51"/>
                  <a:pt x="3942" y="-10"/>
                  <a:pt x="5414" y="28"/>
                </a:cubicBezTo>
                <a:cubicBezTo>
                  <a:pt x="7209" y="74"/>
                  <a:pt x="9004" y="46"/>
                  <a:pt x="10799" y="28"/>
                </a:cubicBezTo>
                <a:cubicBezTo>
                  <a:pt x="14388" y="-9"/>
                  <a:pt x="17978" y="-9"/>
                  <a:pt x="21568" y="28"/>
                </a:cubicBezTo>
                <a:lnTo>
                  <a:pt x="21568" y="21549"/>
                </a:lnTo>
                <a:lnTo>
                  <a:pt x="29" y="21549"/>
                </a:lnTo>
                <a:cubicBezTo>
                  <a:pt x="-10" y="17962"/>
                  <a:pt x="-10" y="14375"/>
                  <a:pt x="29" y="10788"/>
                </a:cubicBezTo>
                <a:cubicBezTo>
                  <a:pt x="49" y="8995"/>
                  <a:pt x="79" y="7201"/>
                  <a:pt x="29" y="5408"/>
                </a:cubicBezTo>
                <a:cubicBezTo>
                  <a:pt x="-16" y="3753"/>
                  <a:pt x="-32" y="1957"/>
                  <a:pt x="1266" y="872"/>
                </a:cubicBezTo>
                <a:close/>
              </a:path>
            </a:pathLst>
          </a:custGeom>
          <a:solidFill>
            <a:srgbClr val="CDAF70"/>
          </a:solidFill>
          <a:ln w="12700">
            <a:miter lim="400000"/>
          </a:ln>
        </p:spPr>
        <p:txBody>
          <a:bodyPr lIns="0" tIns="0" rIns="0" bIns="0" anchor="ctr"/>
          <a:lstStyle/>
          <a:p>
            <a:pPr algn="ctr">
              <a:spcBef>
                <a:spcPts val="0"/>
              </a:spcBef>
              <a:defRPr sz="3200">
                <a:solidFill>
                  <a:srgbClr val="FFFFFF"/>
                </a:solidFill>
                <a:latin typeface="+mn-lt"/>
                <a:ea typeface="+mn-ea"/>
                <a:cs typeface="+mn-cs"/>
                <a:sym typeface="Open Sans Medium"/>
              </a:defRPr>
            </a:pPr>
          </a:p>
        </p:txBody>
      </p:sp>
      <p:pic>
        <p:nvPicPr>
          <p:cNvPr id="467" name="vsi-infractions.png" descr="vsi-infractions.png"/>
          <p:cNvPicPr>
            <a:picLocks noChangeAspect="1"/>
          </p:cNvPicPr>
          <p:nvPr/>
        </p:nvPicPr>
        <p:blipFill>
          <a:blip r:embed="rId3">
            <a:extLst/>
          </a:blip>
          <a:stretch>
            <a:fillRect/>
          </a:stretch>
        </p:blipFill>
        <p:spPr>
          <a:xfrm>
            <a:off x="1911341" y="8999765"/>
            <a:ext cx="3803019" cy="3803019"/>
          </a:xfrm>
          <a:prstGeom prst="rect">
            <a:avLst/>
          </a:prstGeom>
          <a:ln w="12700">
            <a:miter lim="400000"/>
          </a:ln>
        </p:spPr>
      </p:pic>
      <p:sp>
        <p:nvSpPr>
          <p:cNvPr id="468" name="Pour aller plus loin…"/>
          <p:cNvSpPr txBox="1"/>
          <p:nvPr/>
        </p:nvSpPr>
        <p:spPr>
          <a:xfrm>
            <a:off x="2031469" y="1386684"/>
            <a:ext cx="11314380" cy="1054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457200">
              <a:lnSpc>
                <a:spcPct val="90000"/>
              </a:lnSpc>
              <a:spcBef>
                <a:spcPts val="500"/>
              </a:spcBef>
              <a:defRPr cap="all" spc="1100" sz="5500">
                <a:solidFill>
                  <a:srgbClr val="53697A"/>
                </a:solidFill>
              </a:defRPr>
            </a:lvl1pPr>
          </a:lstStyle>
          <a:p>
            <a:pPr/>
            <a:r>
              <a:t>Pour aller plus loin…</a:t>
            </a:r>
          </a:p>
        </p:txBody>
      </p:sp>
      <p:sp>
        <p:nvSpPr>
          <p:cNvPr id="469" name="Les infractions sexuelles…"/>
          <p:cNvSpPr txBox="1"/>
          <p:nvPr/>
        </p:nvSpPr>
        <p:spPr>
          <a:xfrm>
            <a:off x="2031469" y="3403600"/>
            <a:ext cx="20321061" cy="28067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35000" indent="-635000" algn="just">
              <a:spcBef>
                <a:spcPts val="3000"/>
              </a:spcBef>
              <a:buSzPct val="125000"/>
              <a:buChar char="‣"/>
              <a:defRPr sz="3700">
                <a:latin typeface="Open Sans Bold"/>
                <a:ea typeface="Open Sans Bold"/>
                <a:cs typeface="Open Sans Bold"/>
                <a:sym typeface="Open Sans Bold"/>
              </a:defRPr>
            </a:pPr>
            <a:r>
              <a:t>Les infractions sexuelles</a:t>
            </a:r>
          </a:p>
          <a:p>
            <a:pPr algn="just">
              <a:spcBef>
                <a:spcPts val="3000"/>
              </a:spcBef>
              <a:defRPr sz="3700"/>
            </a:pPr>
            <a:r>
              <a:rPr>
                <a:latin typeface="Open Sans Italic"/>
                <a:ea typeface="Open Sans Italic"/>
                <a:cs typeface="Open Sans Italic"/>
                <a:sym typeface="Open Sans Italic"/>
              </a:rPr>
              <a:t>Livret, gratuit</a:t>
            </a:r>
            <a:endParaRPr>
              <a:latin typeface="Open Sans Italic"/>
              <a:ea typeface="Open Sans Italic"/>
              <a:cs typeface="Open Sans Italic"/>
              <a:sym typeface="Open Sans Italic"/>
            </a:endParaRPr>
          </a:p>
          <a:p>
            <a:pPr algn="just">
              <a:spcBef>
                <a:spcPts val="3000"/>
              </a:spcBef>
              <a:defRPr sz="3700"/>
            </a:pPr>
            <a:r>
              <a:rPr>
                <a:latin typeface="Open Sans Bold"/>
                <a:ea typeface="Open Sans Bold"/>
                <a:cs typeface="Open Sans Bold"/>
                <a:sym typeface="Open Sans Bold"/>
              </a:rPr>
              <a:t>violences-sexuelles.info</a:t>
            </a:r>
          </a:p>
        </p:txBody>
      </p:sp>
      <p:pic>
        <p:nvPicPr>
          <p:cNvPr id="470" name="VSI-INFRACTIONS-SEXUELLES-01.jpg" descr="VSI-INFRACTIONS-SEXUELLES-01.jpg"/>
          <p:cNvPicPr>
            <a:picLocks noChangeAspect="1"/>
          </p:cNvPicPr>
          <p:nvPr/>
        </p:nvPicPr>
        <p:blipFill>
          <a:blip r:embed="rId4">
            <a:extLst/>
          </a:blip>
          <a:srcRect l="0" t="10" r="0" b="10"/>
          <a:stretch>
            <a:fillRect/>
          </a:stretch>
        </p:blipFill>
        <p:spPr>
          <a:xfrm rot="21000000">
            <a:off x="17517281" y="5575727"/>
            <a:ext cx="5092022" cy="7201296"/>
          </a:xfrm>
          <a:prstGeom prst="rect">
            <a:avLst/>
          </a:prstGeom>
          <a:ln w="12700">
            <a:miter lim="400000"/>
          </a:ln>
          <a:effectLst>
            <a:outerShdw sx="100000" sy="100000" kx="0" ky="0" algn="b" rotWithShape="0" blurRad="355600" dist="0" dir="0">
              <a:srgbClr val="000000">
                <a:alpha val="75000"/>
              </a:srgbClr>
            </a:outerShdw>
          </a:effectLst>
        </p:spPr>
      </p:pic>
    </p:spTree>
  </p:cSld>
  <p:clrMapOvr>
    <a:masterClrMapping/>
  </p:clrMapOvr>
  <p:transition xmlns:p14="http://schemas.microsoft.com/office/powerpoint/2010/main" spd="med" advClick="1"/>
</p:sld>
</file>

<file path=ppt/slides/slide6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4" name="Figure"/>
          <p:cNvSpPr/>
          <p:nvPr/>
        </p:nvSpPr>
        <p:spPr>
          <a:xfrm>
            <a:off x="13140594" y="4609654"/>
            <a:ext cx="11244676" cy="9108347"/>
          </a:xfrm>
          <a:custGeom>
            <a:avLst/>
            <a:gdLst/>
            <a:ahLst/>
            <a:cxnLst>
              <a:cxn ang="0">
                <a:pos x="wd2" y="hd2"/>
              </a:cxn>
              <a:cxn ang="5400000">
                <a:pos x="wd2" y="hd2"/>
              </a:cxn>
              <a:cxn ang="10800000">
                <a:pos x="wd2" y="hd2"/>
              </a:cxn>
              <a:cxn ang="16200000">
                <a:pos x="wd2" y="hd2"/>
              </a:cxn>
            </a:cxnLst>
            <a:rect l="0" t="0" r="r" b="b"/>
            <a:pathLst>
              <a:path w="21568" h="21549" fill="norm" stroke="1" extrusionOk="0">
                <a:moveTo>
                  <a:pt x="1266" y="872"/>
                </a:moveTo>
                <a:cubicBezTo>
                  <a:pt x="2369" y="-51"/>
                  <a:pt x="3942" y="-10"/>
                  <a:pt x="5414" y="28"/>
                </a:cubicBezTo>
                <a:cubicBezTo>
                  <a:pt x="7209" y="74"/>
                  <a:pt x="9004" y="46"/>
                  <a:pt x="10799" y="28"/>
                </a:cubicBezTo>
                <a:cubicBezTo>
                  <a:pt x="14388" y="-9"/>
                  <a:pt x="17978" y="-9"/>
                  <a:pt x="21568" y="28"/>
                </a:cubicBezTo>
                <a:lnTo>
                  <a:pt x="21568" y="21549"/>
                </a:lnTo>
                <a:lnTo>
                  <a:pt x="29" y="21549"/>
                </a:lnTo>
                <a:cubicBezTo>
                  <a:pt x="-10" y="17962"/>
                  <a:pt x="-10" y="14375"/>
                  <a:pt x="29" y="10788"/>
                </a:cubicBezTo>
                <a:cubicBezTo>
                  <a:pt x="49" y="8995"/>
                  <a:pt x="79" y="7201"/>
                  <a:pt x="29" y="5408"/>
                </a:cubicBezTo>
                <a:cubicBezTo>
                  <a:pt x="-16" y="3753"/>
                  <a:pt x="-32" y="1957"/>
                  <a:pt x="1266" y="872"/>
                </a:cubicBezTo>
                <a:close/>
              </a:path>
            </a:pathLst>
          </a:custGeom>
          <a:solidFill>
            <a:srgbClr val="CDAF70"/>
          </a:solidFill>
          <a:ln w="12700">
            <a:miter lim="400000"/>
          </a:ln>
        </p:spPr>
        <p:txBody>
          <a:bodyPr lIns="0" tIns="0" rIns="0" bIns="0" anchor="ctr"/>
          <a:lstStyle/>
          <a:p>
            <a:pPr algn="ctr">
              <a:spcBef>
                <a:spcPts val="0"/>
              </a:spcBef>
              <a:defRPr sz="3200">
                <a:solidFill>
                  <a:srgbClr val="FFFFFF"/>
                </a:solidFill>
                <a:latin typeface="+mn-lt"/>
                <a:ea typeface="+mn-ea"/>
                <a:cs typeface="+mn-cs"/>
                <a:sym typeface="Open Sans Medium"/>
              </a:defRPr>
            </a:pPr>
          </a:p>
        </p:txBody>
      </p:sp>
      <p:pic>
        <p:nvPicPr>
          <p:cNvPr id="475" name="VSI-SIGNALEMENT-01.jpg" descr="VSI-SIGNALEMENT-01.jpg"/>
          <p:cNvPicPr>
            <a:picLocks noChangeAspect="1"/>
          </p:cNvPicPr>
          <p:nvPr/>
        </p:nvPicPr>
        <p:blipFill>
          <a:blip r:embed="rId3">
            <a:extLst/>
          </a:blip>
          <a:stretch>
            <a:fillRect/>
          </a:stretch>
        </p:blipFill>
        <p:spPr>
          <a:xfrm rot="21000000">
            <a:off x="13453281" y="5702707"/>
            <a:ext cx="5092022" cy="7201295"/>
          </a:xfrm>
          <a:prstGeom prst="rect">
            <a:avLst/>
          </a:prstGeom>
          <a:ln w="12700">
            <a:miter lim="400000"/>
          </a:ln>
          <a:effectLst>
            <a:outerShdw sx="100000" sy="100000" kx="0" ky="0" algn="b" rotWithShape="0" blurRad="381000" dist="0" dir="5400000">
              <a:srgbClr val="000000">
                <a:alpha val="20000"/>
              </a:srgbClr>
            </a:outerShdw>
          </a:effectLst>
        </p:spPr>
      </p:pic>
      <p:pic>
        <p:nvPicPr>
          <p:cNvPr id="476" name="vsi-signalement.png" descr="vsi-signalement.png"/>
          <p:cNvPicPr>
            <a:picLocks noChangeAspect="1"/>
          </p:cNvPicPr>
          <p:nvPr/>
        </p:nvPicPr>
        <p:blipFill>
          <a:blip r:embed="rId4">
            <a:extLst/>
          </a:blip>
          <a:stretch>
            <a:fillRect/>
          </a:stretch>
        </p:blipFill>
        <p:spPr>
          <a:xfrm>
            <a:off x="1911341" y="8999765"/>
            <a:ext cx="3803019" cy="3803019"/>
          </a:xfrm>
          <a:prstGeom prst="rect">
            <a:avLst/>
          </a:prstGeom>
          <a:ln w="12700">
            <a:miter lim="400000"/>
          </a:ln>
        </p:spPr>
      </p:pic>
      <p:sp>
        <p:nvSpPr>
          <p:cNvPr id="477" name="Pour aller plus loin…"/>
          <p:cNvSpPr txBox="1"/>
          <p:nvPr/>
        </p:nvSpPr>
        <p:spPr>
          <a:xfrm>
            <a:off x="2031469" y="1386684"/>
            <a:ext cx="11314380" cy="1054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457200">
              <a:lnSpc>
                <a:spcPct val="90000"/>
              </a:lnSpc>
              <a:spcBef>
                <a:spcPts val="500"/>
              </a:spcBef>
              <a:defRPr cap="all" spc="1100" sz="5500">
                <a:solidFill>
                  <a:srgbClr val="53697A"/>
                </a:solidFill>
              </a:defRPr>
            </a:lvl1pPr>
          </a:lstStyle>
          <a:p>
            <a:pPr/>
            <a:r>
              <a:t>Pour aller plus loin…</a:t>
            </a:r>
          </a:p>
        </p:txBody>
      </p:sp>
      <p:sp>
        <p:nvSpPr>
          <p:cNvPr id="478" name="Le signalement d’un mineur en danger…"/>
          <p:cNvSpPr txBox="1"/>
          <p:nvPr/>
        </p:nvSpPr>
        <p:spPr>
          <a:xfrm>
            <a:off x="2031469" y="3403600"/>
            <a:ext cx="20321061" cy="3835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35000" indent="-635000" algn="just">
              <a:spcBef>
                <a:spcPts val="3000"/>
              </a:spcBef>
              <a:buSzPct val="125000"/>
              <a:buChar char="‣"/>
              <a:defRPr sz="3700">
                <a:latin typeface="Open Sans Bold"/>
                <a:ea typeface="Open Sans Bold"/>
                <a:cs typeface="Open Sans Bold"/>
                <a:sym typeface="Open Sans Bold"/>
              </a:defRPr>
            </a:pPr>
            <a:r>
              <a:t>Le signalement d’un mineur en danger</a:t>
            </a:r>
          </a:p>
          <a:p>
            <a:pPr marL="635000" indent="-635000" algn="just">
              <a:spcBef>
                <a:spcPts val="3000"/>
              </a:spcBef>
              <a:buSzPct val="125000"/>
              <a:buChar char="‣"/>
              <a:defRPr sz="3700">
                <a:latin typeface="Open Sans Bold"/>
                <a:ea typeface="Open Sans Bold"/>
                <a:cs typeface="Open Sans Bold"/>
                <a:sym typeface="Open Sans Bold"/>
              </a:defRPr>
            </a:pPr>
            <a:r>
              <a:t>Le secret professionnel</a:t>
            </a:r>
          </a:p>
          <a:p>
            <a:pPr algn="just">
              <a:spcBef>
                <a:spcPts val="3000"/>
              </a:spcBef>
              <a:defRPr sz="3700"/>
            </a:pPr>
            <a:r>
              <a:rPr>
                <a:latin typeface="Open Sans Italic"/>
                <a:ea typeface="Open Sans Italic"/>
                <a:cs typeface="Open Sans Italic"/>
                <a:sym typeface="Open Sans Italic"/>
              </a:rPr>
              <a:t>Livrets, gratuits</a:t>
            </a:r>
            <a:endParaRPr>
              <a:latin typeface="Open Sans Italic"/>
              <a:ea typeface="Open Sans Italic"/>
              <a:cs typeface="Open Sans Italic"/>
              <a:sym typeface="Open Sans Italic"/>
            </a:endParaRPr>
          </a:p>
          <a:p>
            <a:pPr algn="just">
              <a:spcBef>
                <a:spcPts val="3000"/>
              </a:spcBef>
              <a:defRPr sz="3700"/>
            </a:pPr>
            <a:r>
              <a:rPr>
                <a:latin typeface="Open Sans Bold"/>
                <a:ea typeface="Open Sans Bold"/>
                <a:cs typeface="Open Sans Bold"/>
                <a:sym typeface="Open Sans Bold"/>
              </a:rPr>
              <a:t>violences-sexuelles.info</a:t>
            </a:r>
          </a:p>
        </p:txBody>
      </p:sp>
      <p:pic>
        <p:nvPicPr>
          <p:cNvPr id="479" name="VSI-SECRET-PRO-01.jpg" descr="VSI-SECRET-PRO-01.jpg"/>
          <p:cNvPicPr>
            <a:picLocks noChangeAspect="1"/>
          </p:cNvPicPr>
          <p:nvPr/>
        </p:nvPicPr>
        <p:blipFill>
          <a:blip r:embed="rId5">
            <a:extLst/>
          </a:blip>
          <a:stretch>
            <a:fillRect/>
          </a:stretch>
        </p:blipFill>
        <p:spPr>
          <a:xfrm rot="600000">
            <a:off x="18152281" y="5702727"/>
            <a:ext cx="5092022" cy="7201296"/>
          </a:xfrm>
          <a:prstGeom prst="rect">
            <a:avLst/>
          </a:prstGeom>
          <a:ln w="12700">
            <a:miter lim="400000"/>
          </a:ln>
          <a:effectLst>
            <a:outerShdw sx="100000" sy="100000" kx="0" ky="0" algn="b" rotWithShape="0" blurRad="355600" dist="0" dir="0">
              <a:srgbClr val="000000">
                <a:alpha val="75000"/>
              </a:srgbClr>
            </a:outerShdw>
          </a:effectLst>
        </p:spPr>
      </p:pic>
      <p:pic>
        <p:nvPicPr>
          <p:cNvPr id="480" name="VSI-SIGNALEMENT-01.jpg" descr="VSI-SIGNALEMENT-01.jpg"/>
          <p:cNvPicPr>
            <a:picLocks noChangeAspect="1"/>
          </p:cNvPicPr>
          <p:nvPr/>
        </p:nvPicPr>
        <p:blipFill>
          <a:blip r:embed="rId3">
            <a:extLst/>
          </a:blip>
          <a:stretch>
            <a:fillRect/>
          </a:stretch>
        </p:blipFill>
        <p:spPr>
          <a:xfrm rot="21000000">
            <a:off x="13453281" y="5702707"/>
            <a:ext cx="5092022" cy="7201295"/>
          </a:xfrm>
          <a:prstGeom prst="rect">
            <a:avLst/>
          </a:prstGeom>
          <a:ln w="12700">
            <a:miter lim="400000"/>
          </a:ln>
          <a:effectLst>
            <a:outerShdw sx="100000" sy="100000" kx="0" ky="0" algn="b" rotWithShape="0" blurRad="355600" dist="0" dir="0">
              <a:srgbClr val="000000">
                <a:alpha val="75000"/>
              </a:srgbClr>
            </a:outerShdw>
          </a:effectLst>
        </p:spPr>
      </p:pic>
    </p:spTree>
  </p:cSld>
  <p:clrMapOvr>
    <a:masterClrMapping/>
  </p:clrMapOvr>
  <p:transition xmlns:p14="http://schemas.microsoft.com/office/powerpoint/2010/main" spd="med" advClick="1"/>
</p:sld>
</file>

<file path=ppt/slides/slide6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4" name="Figure"/>
          <p:cNvSpPr/>
          <p:nvPr/>
        </p:nvSpPr>
        <p:spPr>
          <a:xfrm>
            <a:off x="15729385" y="4609654"/>
            <a:ext cx="8655886" cy="9108347"/>
          </a:xfrm>
          <a:custGeom>
            <a:avLst/>
            <a:gdLst/>
            <a:ahLst/>
            <a:cxnLst>
              <a:cxn ang="0">
                <a:pos x="wd2" y="hd2"/>
              </a:cxn>
              <a:cxn ang="5400000">
                <a:pos x="wd2" y="hd2"/>
              </a:cxn>
              <a:cxn ang="10800000">
                <a:pos x="wd2" y="hd2"/>
              </a:cxn>
              <a:cxn ang="16200000">
                <a:pos x="wd2" y="hd2"/>
              </a:cxn>
            </a:cxnLst>
            <a:rect l="0" t="0" r="r" b="b"/>
            <a:pathLst>
              <a:path w="21568" h="21549" fill="norm" stroke="1" extrusionOk="0">
                <a:moveTo>
                  <a:pt x="1266" y="872"/>
                </a:moveTo>
                <a:cubicBezTo>
                  <a:pt x="2369" y="-51"/>
                  <a:pt x="3942" y="-10"/>
                  <a:pt x="5414" y="28"/>
                </a:cubicBezTo>
                <a:cubicBezTo>
                  <a:pt x="7209" y="74"/>
                  <a:pt x="9004" y="46"/>
                  <a:pt x="10799" y="28"/>
                </a:cubicBezTo>
                <a:cubicBezTo>
                  <a:pt x="14388" y="-9"/>
                  <a:pt x="17978" y="-9"/>
                  <a:pt x="21568" y="28"/>
                </a:cubicBezTo>
                <a:lnTo>
                  <a:pt x="21568" y="21549"/>
                </a:lnTo>
                <a:lnTo>
                  <a:pt x="29" y="21549"/>
                </a:lnTo>
                <a:cubicBezTo>
                  <a:pt x="-10" y="17962"/>
                  <a:pt x="-10" y="14375"/>
                  <a:pt x="29" y="10788"/>
                </a:cubicBezTo>
                <a:cubicBezTo>
                  <a:pt x="49" y="8995"/>
                  <a:pt x="79" y="7201"/>
                  <a:pt x="29" y="5408"/>
                </a:cubicBezTo>
                <a:cubicBezTo>
                  <a:pt x="-16" y="3753"/>
                  <a:pt x="-32" y="1957"/>
                  <a:pt x="1266" y="872"/>
                </a:cubicBezTo>
                <a:close/>
              </a:path>
            </a:pathLst>
          </a:custGeom>
          <a:solidFill>
            <a:srgbClr val="CDAF70"/>
          </a:solidFill>
          <a:ln w="12700">
            <a:miter lim="400000"/>
          </a:ln>
        </p:spPr>
        <p:txBody>
          <a:bodyPr lIns="0" tIns="0" rIns="0" bIns="0" anchor="ctr"/>
          <a:lstStyle/>
          <a:p>
            <a:pPr algn="ctr">
              <a:spcBef>
                <a:spcPts val="0"/>
              </a:spcBef>
              <a:defRPr sz="3200">
                <a:solidFill>
                  <a:srgbClr val="FFFFFF"/>
                </a:solidFill>
                <a:latin typeface="+mn-lt"/>
                <a:ea typeface="+mn-ea"/>
                <a:cs typeface="+mn-cs"/>
                <a:sym typeface="Open Sans Medium"/>
              </a:defRPr>
            </a:pPr>
          </a:p>
        </p:txBody>
      </p:sp>
      <p:pic>
        <p:nvPicPr>
          <p:cNvPr id="485" name="consentement.png" descr="consentement.png"/>
          <p:cNvPicPr>
            <a:picLocks noChangeAspect="1"/>
          </p:cNvPicPr>
          <p:nvPr/>
        </p:nvPicPr>
        <p:blipFill>
          <a:blip r:embed="rId3">
            <a:extLst/>
          </a:blip>
          <a:stretch>
            <a:fillRect/>
          </a:stretch>
        </p:blipFill>
        <p:spPr>
          <a:xfrm>
            <a:off x="1911341" y="8999765"/>
            <a:ext cx="3803019" cy="3803019"/>
          </a:xfrm>
          <a:prstGeom prst="rect">
            <a:avLst/>
          </a:prstGeom>
          <a:ln w="12700">
            <a:miter lim="400000"/>
          </a:ln>
        </p:spPr>
      </p:pic>
      <p:sp>
        <p:nvSpPr>
          <p:cNvPr id="486" name="Sensibiliser au consentement"/>
          <p:cNvSpPr txBox="1"/>
          <p:nvPr/>
        </p:nvSpPr>
        <p:spPr>
          <a:xfrm>
            <a:off x="2031469" y="1386684"/>
            <a:ext cx="15126867" cy="1054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457200">
              <a:lnSpc>
                <a:spcPct val="90000"/>
              </a:lnSpc>
              <a:spcBef>
                <a:spcPts val="500"/>
              </a:spcBef>
              <a:defRPr cap="all" spc="1100" sz="5500">
                <a:solidFill>
                  <a:srgbClr val="53697A"/>
                </a:solidFill>
              </a:defRPr>
            </a:lvl1pPr>
          </a:lstStyle>
          <a:p>
            <a:pPr/>
            <a:r>
              <a:t>Sensibiliser au consentement</a:t>
            </a:r>
          </a:p>
        </p:txBody>
      </p:sp>
      <p:sp>
        <p:nvSpPr>
          <p:cNvPr id="487" name="consentement.info…"/>
          <p:cNvSpPr txBox="1"/>
          <p:nvPr/>
        </p:nvSpPr>
        <p:spPr>
          <a:xfrm>
            <a:off x="2031469" y="3403600"/>
            <a:ext cx="20321061" cy="28067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35000" indent="-635000" algn="just">
              <a:spcBef>
                <a:spcPts val="3000"/>
              </a:spcBef>
              <a:buSzPct val="125000"/>
              <a:buChar char="‣"/>
              <a:defRPr sz="3700">
                <a:latin typeface="Open Sans Bold"/>
                <a:ea typeface="Open Sans Bold"/>
                <a:cs typeface="Open Sans Bold"/>
                <a:sym typeface="Open Sans Bold"/>
              </a:defRPr>
            </a:pPr>
            <a:r>
              <a:t>consentement.info</a:t>
            </a:r>
          </a:p>
          <a:p>
            <a:pPr algn="just">
              <a:spcBef>
                <a:spcPts val="3000"/>
              </a:spcBef>
              <a:defRPr sz="3700"/>
            </a:pPr>
            <a:r>
              <a:rPr>
                <a:latin typeface="Open Sans Italic"/>
                <a:ea typeface="Open Sans Italic"/>
                <a:cs typeface="Open Sans Italic"/>
                <a:sym typeface="Open Sans Italic"/>
              </a:rPr>
              <a:t>Site internet, affiches et dépliant, gratuits</a:t>
            </a:r>
            <a:endParaRPr>
              <a:latin typeface="Open Sans Italic"/>
              <a:ea typeface="Open Sans Italic"/>
              <a:cs typeface="Open Sans Italic"/>
              <a:sym typeface="Open Sans Italic"/>
            </a:endParaRPr>
          </a:p>
          <a:p>
            <a:pPr algn="just">
              <a:spcBef>
                <a:spcPts val="3000"/>
              </a:spcBef>
              <a:defRPr sz="3700"/>
            </a:pPr>
            <a:r>
              <a:rPr>
                <a:latin typeface="Open Sans Bold"/>
                <a:ea typeface="Open Sans Bold"/>
                <a:cs typeface="Open Sans Bold"/>
                <a:sym typeface="Open Sans Bold"/>
              </a:rPr>
              <a:t>consentement.info</a:t>
            </a:r>
          </a:p>
        </p:txBody>
      </p:sp>
      <p:pic>
        <p:nvPicPr>
          <p:cNvPr id="488" name="1-poster-verso-m.png" descr="1-poster-verso-m.png"/>
          <p:cNvPicPr>
            <a:picLocks noChangeAspect="1"/>
          </p:cNvPicPr>
          <p:nvPr/>
        </p:nvPicPr>
        <p:blipFill>
          <a:blip r:embed="rId4">
            <a:extLst/>
          </a:blip>
          <a:srcRect l="1" t="0" r="1" b="0"/>
          <a:stretch>
            <a:fillRect/>
          </a:stretch>
        </p:blipFill>
        <p:spPr>
          <a:xfrm rot="21000000">
            <a:off x="17517280" y="5575727"/>
            <a:ext cx="5092022" cy="7201296"/>
          </a:xfrm>
          <a:prstGeom prst="rect">
            <a:avLst/>
          </a:prstGeom>
          <a:ln w="12700">
            <a:miter lim="400000"/>
          </a:ln>
          <a:effectLst>
            <a:outerShdw sx="100000" sy="100000" kx="0" ky="0" algn="b" rotWithShape="0" blurRad="355600" dist="0" dir="0">
              <a:srgbClr val="000000">
                <a:alpha val="75000"/>
              </a:srgbClr>
            </a:outerShdw>
          </a:effectLst>
        </p:spPr>
      </p:pic>
      <p:pic>
        <p:nvPicPr>
          <p:cNvPr id="489" name="coverm.png" descr="coverm.png"/>
          <p:cNvPicPr>
            <a:picLocks noChangeAspect="1"/>
          </p:cNvPicPr>
          <p:nvPr/>
        </p:nvPicPr>
        <p:blipFill>
          <a:blip r:embed="rId5">
            <a:extLst/>
          </a:blip>
          <a:stretch>
            <a:fillRect/>
          </a:stretch>
        </p:blipFill>
        <p:spPr>
          <a:xfrm>
            <a:off x="18510426" y="662284"/>
            <a:ext cx="4297452" cy="3557001"/>
          </a:xfrm>
          <a:prstGeom prst="rect">
            <a:avLst/>
          </a:prstGeom>
          <a:ln w="12700">
            <a:miter lim="400000"/>
          </a:ln>
          <a:effectLst>
            <a:outerShdw sx="100000" sy="100000" kx="0" ky="0" algn="b" rotWithShape="0" blurRad="381000" dist="0" dir="5400000">
              <a:srgbClr val="000000">
                <a:alpha val="20000"/>
              </a:srgbClr>
            </a:outerShdw>
          </a:effectLst>
        </p:spPr>
      </p:pic>
      <p:pic>
        <p:nvPicPr>
          <p:cNvPr id="490" name="depliant-consentement-1.jpg" descr="depliant-consentement-1.jpg"/>
          <p:cNvPicPr>
            <a:picLocks noChangeAspect="1"/>
          </p:cNvPicPr>
          <p:nvPr/>
        </p:nvPicPr>
        <p:blipFill>
          <a:blip r:embed="rId6">
            <a:extLst/>
          </a:blip>
          <a:stretch>
            <a:fillRect/>
          </a:stretch>
        </p:blipFill>
        <p:spPr>
          <a:xfrm rot="600000">
            <a:off x="11920616" y="4222488"/>
            <a:ext cx="3602757" cy="7897631"/>
          </a:xfrm>
          <a:prstGeom prst="rect">
            <a:avLst/>
          </a:prstGeom>
          <a:ln w="12700">
            <a:miter lim="400000"/>
          </a:ln>
          <a:effectLst>
            <a:outerShdw sx="100000" sy="100000" kx="0" ky="0" algn="b" rotWithShape="0" blurRad="190500" dist="8455" dir="5400000">
              <a:srgbClr val="000000"/>
            </a:outerShdw>
          </a:effectLst>
        </p:spPr>
      </p:pic>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9" name="Centre ressource  et lieu de soutien et de recours pour les professionnels intervenant  auprès des auteurs de violences sexuelles"/>
          <p:cNvSpPr txBox="1"/>
          <p:nvPr/>
        </p:nvSpPr>
        <p:spPr>
          <a:xfrm>
            <a:off x="2031469" y="1386684"/>
            <a:ext cx="20321062" cy="4673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spcBef>
                <a:spcPts val="0"/>
              </a:spcBef>
              <a:defRPr sz="6600">
                <a:solidFill>
                  <a:srgbClr val="53697A"/>
                </a:solidFill>
                <a:latin typeface="+mn-lt"/>
                <a:ea typeface="+mn-ea"/>
                <a:cs typeface="+mn-cs"/>
                <a:sym typeface="Open Sans Medium"/>
              </a:defRPr>
            </a:pPr>
            <a:r>
              <a:t>Centre ressource </a:t>
            </a:r>
            <a:br/>
            <a:r>
              <a:t>et lieu de soutien et de recours</a:t>
            </a:r>
            <a:br/>
            <a:r>
              <a:t>pour les professionnels intervenant </a:t>
            </a:r>
            <a:br/>
            <a:r>
              <a:t>auprès des auteurs de violences sexuelles</a:t>
            </a:r>
          </a:p>
        </p:txBody>
      </p:sp>
      <p:grpSp>
        <p:nvGrpSpPr>
          <p:cNvPr id="62" name="Grouper"/>
          <p:cNvGrpSpPr/>
          <p:nvPr/>
        </p:nvGrpSpPr>
        <p:grpSpPr>
          <a:xfrm>
            <a:off x="5379897" y="7257359"/>
            <a:ext cx="17369944" cy="5032128"/>
            <a:chOff x="0" y="0"/>
            <a:chExt cx="17369942" cy="5032126"/>
          </a:xfrm>
        </p:grpSpPr>
        <p:pic>
          <p:nvPicPr>
            <p:cNvPr id="60" name="logo-ars.png" descr="logo-ars.png"/>
            <p:cNvPicPr>
              <a:picLocks noChangeAspect="1"/>
            </p:cNvPicPr>
            <p:nvPr/>
          </p:nvPicPr>
          <p:blipFill>
            <a:blip r:embed="rId3">
              <a:extLst/>
            </a:blip>
            <a:stretch>
              <a:fillRect/>
            </a:stretch>
          </p:blipFill>
          <p:spPr>
            <a:xfrm>
              <a:off x="10393439" y="1014991"/>
              <a:ext cx="6976504" cy="4017136"/>
            </a:xfrm>
            <a:prstGeom prst="rect">
              <a:avLst/>
            </a:prstGeom>
            <a:ln w="12700" cap="flat">
              <a:noFill/>
              <a:miter lim="400000"/>
            </a:ln>
            <a:effectLst/>
          </p:spPr>
        </p:pic>
        <p:pic>
          <p:nvPicPr>
            <p:cNvPr id="61" name="HPEVM-m.png" descr="HPEVM-m.png"/>
            <p:cNvPicPr>
              <a:picLocks noChangeAspect="1"/>
            </p:cNvPicPr>
            <p:nvPr/>
          </p:nvPicPr>
          <p:blipFill>
            <a:blip r:embed="rId4">
              <a:extLst/>
            </a:blip>
            <a:stretch>
              <a:fillRect/>
            </a:stretch>
          </p:blipFill>
          <p:spPr>
            <a:xfrm>
              <a:off x="0" y="0"/>
              <a:ext cx="8121302" cy="4872781"/>
            </a:xfrm>
            <a:prstGeom prst="rect">
              <a:avLst/>
            </a:prstGeom>
            <a:ln w="12700" cap="flat">
              <a:noFill/>
              <a:miter lim="400000"/>
            </a:ln>
            <a:effectLst/>
          </p:spPr>
        </p:pic>
      </p:grpSp>
    </p:spTree>
  </p:cSld>
  <p:clrMapOvr>
    <a:masterClrMapping/>
  </p:clrMapOvr>
  <p:transition xmlns:p14="http://schemas.microsoft.com/office/powerpoint/2010/main" spd="med" advClick="1"/>
</p:sld>
</file>

<file path=ppt/slides/slide7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94" name="Figure"/>
          <p:cNvSpPr/>
          <p:nvPr/>
        </p:nvSpPr>
        <p:spPr>
          <a:xfrm>
            <a:off x="15729385" y="4609654"/>
            <a:ext cx="8655886" cy="9108347"/>
          </a:xfrm>
          <a:custGeom>
            <a:avLst/>
            <a:gdLst/>
            <a:ahLst/>
            <a:cxnLst>
              <a:cxn ang="0">
                <a:pos x="wd2" y="hd2"/>
              </a:cxn>
              <a:cxn ang="5400000">
                <a:pos x="wd2" y="hd2"/>
              </a:cxn>
              <a:cxn ang="10800000">
                <a:pos x="wd2" y="hd2"/>
              </a:cxn>
              <a:cxn ang="16200000">
                <a:pos x="wd2" y="hd2"/>
              </a:cxn>
            </a:cxnLst>
            <a:rect l="0" t="0" r="r" b="b"/>
            <a:pathLst>
              <a:path w="21568" h="21549" fill="norm" stroke="1" extrusionOk="0">
                <a:moveTo>
                  <a:pt x="1266" y="872"/>
                </a:moveTo>
                <a:cubicBezTo>
                  <a:pt x="2369" y="-51"/>
                  <a:pt x="3942" y="-10"/>
                  <a:pt x="5414" y="28"/>
                </a:cubicBezTo>
                <a:cubicBezTo>
                  <a:pt x="7209" y="74"/>
                  <a:pt x="9004" y="46"/>
                  <a:pt x="10799" y="28"/>
                </a:cubicBezTo>
                <a:cubicBezTo>
                  <a:pt x="14388" y="-9"/>
                  <a:pt x="17978" y="-9"/>
                  <a:pt x="21568" y="28"/>
                </a:cubicBezTo>
                <a:lnTo>
                  <a:pt x="21568" y="21549"/>
                </a:lnTo>
                <a:lnTo>
                  <a:pt x="29" y="21549"/>
                </a:lnTo>
                <a:cubicBezTo>
                  <a:pt x="-10" y="17962"/>
                  <a:pt x="-10" y="14375"/>
                  <a:pt x="29" y="10788"/>
                </a:cubicBezTo>
                <a:cubicBezTo>
                  <a:pt x="49" y="8995"/>
                  <a:pt x="79" y="7201"/>
                  <a:pt x="29" y="5408"/>
                </a:cubicBezTo>
                <a:cubicBezTo>
                  <a:pt x="-16" y="3753"/>
                  <a:pt x="-32" y="1957"/>
                  <a:pt x="1266" y="872"/>
                </a:cubicBezTo>
                <a:close/>
              </a:path>
            </a:pathLst>
          </a:custGeom>
          <a:solidFill>
            <a:srgbClr val="CDAF70"/>
          </a:solidFill>
          <a:ln w="12700">
            <a:miter lim="400000"/>
          </a:ln>
        </p:spPr>
        <p:txBody>
          <a:bodyPr lIns="0" tIns="0" rIns="0" bIns="0" anchor="ctr"/>
          <a:lstStyle/>
          <a:p>
            <a:pPr algn="ctr">
              <a:spcBef>
                <a:spcPts val="0"/>
              </a:spcBef>
              <a:defRPr sz="3200">
                <a:solidFill>
                  <a:srgbClr val="FFFFFF"/>
                </a:solidFill>
                <a:latin typeface="+mn-lt"/>
                <a:ea typeface="+mn-ea"/>
                <a:cs typeface="+mn-cs"/>
                <a:sym typeface="Open Sans Medium"/>
              </a:defRPr>
            </a:pPr>
          </a:p>
        </p:txBody>
      </p:sp>
      <p:sp>
        <p:nvSpPr>
          <p:cNvPr id="495" name="Numéro à connaître"/>
          <p:cNvSpPr txBox="1"/>
          <p:nvPr/>
        </p:nvSpPr>
        <p:spPr>
          <a:xfrm>
            <a:off x="2031469" y="1386684"/>
            <a:ext cx="10331160" cy="1054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457200">
              <a:lnSpc>
                <a:spcPct val="90000"/>
              </a:lnSpc>
              <a:spcBef>
                <a:spcPts val="500"/>
              </a:spcBef>
              <a:defRPr cap="all" spc="1100" sz="5500">
                <a:solidFill>
                  <a:srgbClr val="53697A"/>
                </a:solidFill>
              </a:defRPr>
            </a:lvl1pPr>
          </a:lstStyle>
          <a:p>
            <a:pPr/>
            <a:r>
              <a:t>Numéro à connaître</a:t>
            </a:r>
          </a:p>
        </p:txBody>
      </p:sp>
      <p:sp>
        <p:nvSpPr>
          <p:cNvPr id="496" name="119…"/>
          <p:cNvSpPr txBox="1"/>
          <p:nvPr/>
        </p:nvSpPr>
        <p:spPr>
          <a:xfrm>
            <a:off x="2031469" y="3403600"/>
            <a:ext cx="20321061" cy="55118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35000" indent="-635000" algn="just">
              <a:spcBef>
                <a:spcPts val="3000"/>
              </a:spcBef>
              <a:buSzPct val="125000"/>
              <a:buChar char="‣"/>
              <a:defRPr sz="3700">
                <a:latin typeface="Open Sans Bold"/>
                <a:ea typeface="Open Sans Bold"/>
                <a:cs typeface="Open Sans Bold"/>
                <a:sym typeface="Open Sans Bold"/>
              </a:defRPr>
            </a:pPr>
            <a:r>
              <a:t>119</a:t>
            </a:r>
          </a:p>
          <a:p>
            <a:pPr algn="just">
              <a:spcBef>
                <a:spcPts val="3000"/>
              </a:spcBef>
              <a:defRPr sz="3700"/>
            </a:pPr>
            <a:r>
              <a:rPr>
                <a:latin typeface="Open Sans Italic"/>
                <a:ea typeface="Open Sans Italic"/>
                <a:cs typeface="Open Sans Italic"/>
                <a:sym typeface="Open Sans Italic"/>
              </a:rPr>
              <a:t>Numéro confidentiel, gratuit</a:t>
            </a:r>
            <a:endParaRPr>
              <a:latin typeface="Open Sans Italic"/>
              <a:ea typeface="Open Sans Italic"/>
              <a:cs typeface="Open Sans Italic"/>
              <a:sym typeface="Open Sans Italic"/>
            </a:endParaRPr>
          </a:p>
          <a:p>
            <a:pPr algn="just">
              <a:spcBef>
                <a:spcPts val="3000"/>
              </a:spcBef>
              <a:defRPr sz="3700"/>
            </a:pPr>
            <a:r>
              <a:rPr>
                <a:latin typeface="Open Sans Bold"/>
                <a:ea typeface="Open Sans Bold"/>
                <a:cs typeface="Open Sans Bold"/>
                <a:sym typeface="Open Sans Bold"/>
              </a:rPr>
              <a:t>allo119.gouv.fr</a:t>
            </a:r>
            <a:endParaRPr>
              <a:latin typeface="Open Sans Bold"/>
              <a:ea typeface="Open Sans Bold"/>
              <a:cs typeface="Open Sans Bold"/>
              <a:sym typeface="Open Sans Bold"/>
            </a:endParaRPr>
          </a:p>
          <a:p>
            <a:pPr algn="just">
              <a:spcBef>
                <a:spcPts val="3000"/>
              </a:spcBef>
              <a:defRPr sz="3700"/>
            </a:pPr>
            <a:endParaRPr>
              <a:latin typeface="Open Sans Bold"/>
              <a:ea typeface="Open Sans Bold"/>
              <a:cs typeface="Open Sans Bold"/>
              <a:sym typeface="Open Sans Bold"/>
            </a:endParaRPr>
          </a:p>
          <a:p>
            <a:pPr algn="just">
              <a:spcBef>
                <a:spcPts val="3000"/>
              </a:spcBef>
              <a:defRPr sz="3700"/>
            </a:pPr>
            <a:r>
              <a:rPr>
                <a:latin typeface="Open Sans Bold"/>
                <a:ea typeface="Open Sans Bold"/>
                <a:cs typeface="Open Sans Bold"/>
                <a:sym typeface="Open Sans Bold"/>
              </a:rPr>
              <a:t>Numéro national</a:t>
            </a:r>
            <a:br>
              <a:rPr>
                <a:latin typeface="Open Sans Bold"/>
                <a:ea typeface="Open Sans Bold"/>
                <a:cs typeface="Open Sans Bold"/>
                <a:sym typeface="Open Sans Bold"/>
              </a:rPr>
            </a:br>
            <a:r>
              <a:rPr>
                <a:latin typeface="Open Sans Bold"/>
                <a:ea typeface="Open Sans Bold"/>
                <a:cs typeface="Open Sans Bold"/>
                <a:sym typeface="Open Sans Bold"/>
              </a:rPr>
              <a:t>de l’enfance en danger</a:t>
            </a:r>
          </a:p>
        </p:txBody>
      </p:sp>
      <p:pic>
        <p:nvPicPr>
          <p:cNvPr id="497" name="vidéo-collée.png" descr="vidéo-collée.png"/>
          <p:cNvPicPr>
            <a:picLocks noChangeAspect="1"/>
          </p:cNvPicPr>
          <p:nvPr/>
        </p:nvPicPr>
        <p:blipFill>
          <a:blip r:embed="rId3">
            <a:extLst/>
          </a:blip>
          <a:stretch>
            <a:fillRect/>
          </a:stretch>
        </p:blipFill>
        <p:spPr>
          <a:xfrm>
            <a:off x="9703571" y="1386684"/>
            <a:ext cx="8416773" cy="8416773"/>
          </a:xfrm>
          <a:prstGeom prst="rect">
            <a:avLst/>
          </a:prstGeom>
          <a:ln w="12700">
            <a:miter lim="400000"/>
          </a:ln>
        </p:spPr>
      </p:pic>
      <p:pic>
        <p:nvPicPr>
          <p:cNvPr id="498" name="vidéo-collée.png" descr="vidéo-collée.png"/>
          <p:cNvPicPr>
            <a:picLocks noChangeAspect="1"/>
          </p:cNvPicPr>
          <p:nvPr/>
        </p:nvPicPr>
        <p:blipFill>
          <a:blip r:embed="rId4">
            <a:extLst/>
          </a:blip>
          <a:stretch>
            <a:fillRect/>
          </a:stretch>
        </p:blipFill>
        <p:spPr>
          <a:xfrm>
            <a:off x="17370890" y="5359360"/>
            <a:ext cx="5384801" cy="7620001"/>
          </a:xfrm>
          <a:prstGeom prst="rect">
            <a:avLst/>
          </a:prstGeom>
          <a:ln w="12700">
            <a:miter lim="400000"/>
          </a:ln>
          <a:effectLst>
            <a:outerShdw sx="100000" sy="100000" kx="0" ky="0" algn="b" rotWithShape="0" blurRad="381000" dist="0" dir="5400000">
              <a:srgbClr val="000000">
                <a:alpha val="20000"/>
              </a:srgbClr>
            </a:outerShdw>
          </a:effectLst>
        </p:spPr>
      </p:pic>
    </p:spTree>
  </p:cSld>
  <p:clrMapOvr>
    <a:masterClrMapping/>
  </p:clrMapOvr>
  <p:transition xmlns:p14="http://schemas.microsoft.com/office/powerpoint/2010/main" spd="med" advClick="1"/>
</p:sld>
</file>

<file path=ppt/slides/slide7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02" name="Figure"/>
          <p:cNvSpPr/>
          <p:nvPr/>
        </p:nvSpPr>
        <p:spPr>
          <a:xfrm>
            <a:off x="15729385" y="4609654"/>
            <a:ext cx="8655886" cy="9108347"/>
          </a:xfrm>
          <a:custGeom>
            <a:avLst/>
            <a:gdLst/>
            <a:ahLst/>
            <a:cxnLst>
              <a:cxn ang="0">
                <a:pos x="wd2" y="hd2"/>
              </a:cxn>
              <a:cxn ang="5400000">
                <a:pos x="wd2" y="hd2"/>
              </a:cxn>
              <a:cxn ang="10800000">
                <a:pos x="wd2" y="hd2"/>
              </a:cxn>
              <a:cxn ang="16200000">
                <a:pos x="wd2" y="hd2"/>
              </a:cxn>
            </a:cxnLst>
            <a:rect l="0" t="0" r="r" b="b"/>
            <a:pathLst>
              <a:path w="21568" h="21549" fill="norm" stroke="1" extrusionOk="0">
                <a:moveTo>
                  <a:pt x="1266" y="872"/>
                </a:moveTo>
                <a:cubicBezTo>
                  <a:pt x="2369" y="-51"/>
                  <a:pt x="3942" y="-10"/>
                  <a:pt x="5414" y="28"/>
                </a:cubicBezTo>
                <a:cubicBezTo>
                  <a:pt x="7209" y="74"/>
                  <a:pt x="9004" y="46"/>
                  <a:pt x="10799" y="28"/>
                </a:cubicBezTo>
                <a:cubicBezTo>
                  <a:pt x="14388" y="-9"/>
                  <a:pt x="17978" y="-9"/>
                  <a:pt x="21568" y="28"/>
                </a:cubicBezTo>
                <a:lnTo>
                  <a:pt x="21568" y="21549"/>
                </a:lnTo>
                <a:lnTo>
                  <a:pt x="29" y="21549"/>
                </a:lnTo>
                <a:cubicBezTo>
                  <a:pt x="-10" y="17962"/>
                  <a:pt x="-10" y="14375"/>
                  <a:pt x="29" y="10788"/>
                </a:cubicBezTo>
                <a:cubicBezTo>
                  <a:pt x="49" y="8995"/>
                  <a:pt x="79" y="7201"/>
                  <a:pt x="29" y="5408"/>
                </a:cubicBezTo>
                <a:cubicBezTo>
                  <a:pt x="-16" y="3753"/>
                  <a:pt x="-32" y="1957"/>
                  <a:pt x="1266" y="872"/>
                </a:cubicBezTo>
                <a:close/>
              </a:path>
            </a:pathLst>
          </a:custGeom>
          <a:solidFill>
            <a:srgbClr val="CDAF70"/>
          </a:solidFill>
          <a:ln w="12700">
            <a:miter lim="400000"/>
          </a:ln>
        </p:spPr>
        <p:txBody>
          <a:bodyPr lIns="0" tIns="0" rIns="0" bIns="0" anchor="ctr"/>
          <a:lstStyle/>
          <a:p>
            <a:pPr algn="ctr">
              <a:spcBef>
                <a:spcPts val="0"/>
              </a:spcBef>
              <a:defRPr sz="3200">
                <a:solidFill>
                  <a:srgbClr val="FFFFFF"/>
                </a:solidFill>
                <a:latin typeface="+mn-lt"/>
                <a:ea typeface="+mn-ea"/>
                <a:cs typeface="+mn-cs"/>
                <a:sym typeface="Open Sans Medium"/>
              </a:defRPr>
            </a:pPr>
          </a:p>
        </p:txBody>
      </p:sp>
      <p:sp>
        <p:nvSpPr>
          <p:cNvPr id="503" name="Numéro à connaître"/>
          <p:cNvSpPr txBox="1"/>
          <p:nvPr/>
        </p:nvSpPr>
        <p:spPr>
          <a:xfrm>
            <a:off x="2031469" y="1386684"/>
            <a:ext cx="10331160" cy="1054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457200">
              <a:lnSpc>
                <a:spcPct val="90000"/>
              </a:lnSpc>
              <a:spcBef>
                <a:spcPts val="500"/>
              </a:spcBef>
              <a:defRPr cap="all" spc="1100" sz="5500">
                <a:solidFill>
                  <a:srgbClr val="53697A"/>
                </a:solidFill>
              </a:defRPr>
            </a:lvl1pPr>
          </a:lstStyle>
          <a:p>
            <a:pPr/>
            <a:r>
              <a:t>Numéro à connaître</a:t>
            </a:r>
          </a:p>
        </p:txBody>
      </p:sp>
      <p:sp>
        <p:nvSpPr>
          <p:cNvPr id="504" name="3018…"/>
          <p:cNvSpPr txBox="1"/>
          <p:nvPr/>
        </p:nvSpPr>
        <p:spPr>
          <a:xfrm>
            <a:off x="2031469" y="3403600"/>
            <a:ext cx="20321061" cy="55118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35000" indent="-635000" algn="just">
              <a:spcBef>
                <a:spcPts val="3000"/>
              </a:spcBef>
              <a:buSzPct val="125000"/>
              <a:buChar char="‣"/>
              <a:defRPr sz="3700">
                <a:latin typeface="Open Sans Bold"/>
                <a:ea typeface="Open Sans Bold"/>
                <a:cs typeface="Open Sans Bold"/>
                <a:sym typeface="Open Sans Bold"/>
              </a:defRPr>
            </a:pPr>
            <a:r>
              <a:t>3018</a:t>
            </a:r>
          </a:p>
          <a:p>
            <a:pPr algn="just">
              <a:spcBef>
                <a:spcPts val="3000"/>
              </a:spcBef>
              <a:defRPr sz="3700"/>
            </a:pPr>
            <a:r>
              <a:rPr>
                <a:latin typeface="Open Sans Italic"/>
                <a:ea typeface="Open Sans Italic"/>
                <a:cs typeface="Open Sans Italic"/>
                <a:sym typeface="Open Sans Italic"/>
              </a:rPr>
              <a:t>Numéro confidentiel, gratuit</a:t>
            </a:r>
            <a:endParaRPr>
              <a:latin typeface="Open Sans Italic"/>
              <a:ea typeface="Open Sans Italic"/>
              <a:cs typeface="Open Sans Italic"/>
              <a:sym typeface="Open Sans Italic"/>
            </a:endParaRPr>
          </a:p>
          <a:p>
            <a:pPr algn="just">
              <a:spcBef>
                <a:spcPts val="3000"/>
              </a:spcBef>
              <a:defRPr sz="3700"/>
            </a:pPr>
            <a:r>
              <a:rPr>
                <a:latin typeface="Open Sans Bold"/>
                <a:ea typeface="Open Sans Bold"/>
                <a:cs typeface="Open Sans Bold"/>
                <a:sym typeface="Open Sans Bold"/>
              </a:rPr>
              <a:t>3018.fr</a:t>
            </a:r>
            <a:endParaRPr>
              <a:latin typeface="Open Sans Bold"/>
              <a:ea typeface="Open Sans Bold"/>
              <a:cs typeface="Open Sans Bold"/>
              <a:sym typeface="Open Sans Bold"/>
            </a:endParaRPr>
          </a:p>
          <a:p>
            <a:pPr algn="just">
              <a:spcBef>
                <a:spcPts val="3000"/>
              </a:spcBef>
              <a:defRPr sz="3700"/>
            </a:pPr>
            <a:endParaRPr>
              <a:latin typeface="Open Sans Bold"/>
              <a:ea typeface="Open Sans Bold"/>
              <a:cs typeface="Open Sans Bold"/>
              <a:sym typeface="Open Sans Bold"/>
            </a:endParaRPr>
          </a:p>
          <a:p>
            <a:pPr algn="just">
              <a:spcBef>
                <a:spcPts val="3000"/>
              </a:spcBef>
              <a:defRPr sz="3700"/>
            </a:pPr>
            <a:r>
              <a:rPr>
                <a:latin typeface="Open Sans Bold"/>
                <a:ea typeface="Open Sans Bold"/>
                <a:cs typeface="Open Sans Bold"/>
                <a:sym typeface="Open Sans Bold"/>
              </a:rPr>
              <a:t>Numéro national</a:t>
            </a:r>
            <a:br>
              <a:rPr>
                <a:latin typeface="Open Sans Bold"/>
                <a:ea typeface="Open Sans Bold"/>
                <a:cs typeface="Open Sans Bold"/>
                <a:sym typeface="Open Sans Bold"/>
              </a:rPr>
            </a:br>
            <a:r>
              <a:rPr>
                <a:latin typeface="Open Sans Bold"/>
                <a:ea typeface="Open Sans Bold"/>
                <a:cs typeface="Open Sans Bold"/>
                <a:sym typeface="Open Sans Bold"/>
              </a:rPr>
              <a:t>harcèlement et cyberviolences</a:t>
            </a:r>
          </a:p>
        </p:txBody>
      </p:sp>
      <p:pic>
        <p:nvPicPr>
          <p:cNvPr id="505" name="vidéo-collée.png" descr="vidéo-collée.png"/>
          <p:cNvPicPr>
            <a:picLocks noChangeAspect="1"/>
          </p:cNvPicPr>
          <p:nvPr/>
        </p:nvPicPr>
        <p:blipFill>
          <a:blip r:embed="rId3">
            <a:extLst/>
          </a:blip>
          <a:srcRect l="0" t="0" r="0" b="2036"/>
          <a:stretch>
            <a:fillRect/>
          </a:stretch>
        </p:blipFill>
        <p:spPr>
          <a:xfrm>
            <a:off x="17370890" y="5528148"/>
            <a:ext cx="5384801" cy="7460941"/>
          </a:xfrm>
          <a:prstGeom prst="rect">
            <a:avLst/>
          </a:prstGeom>
          <a:ln w="12700">
            <a:miter lim="400000"/>
          </a:ln>
          <a:effectLst>
            <a:outerShdw sx="100000" sy="100000" kx="0" ky="0" algn="b" rotWithShape="0" blurRad="381000" dist="0" dir="5400000">
              <a:srgbClr val="000000">
                <a:alpha val="20000"/>
              </a:srgbClr>
            </a:outerShdw>
          </a:effectLst>
        </p:spPr>
      </p:pic>
      <p:pic>
        <p:nvPicPr>
          <p:cNvPr id="506" name="vidéo-collée.png" descr="vidéo-collée.png"/>
          <p:cNvPicPr>
            <a:picLocks noChangeAspect="1"/>
          </p:cNvPicPr>
          <p:nvPr/>
        </p:nvPicPr>
        <p:blipFill>
          <a:blip r:embed="rId4">
            <a:extLst/>
          </a:blip>
          <a:srcRect l="19815" t="2396" r="20208" b="2175"/>
          <a:stretch>
            <a:fillRect/>
          </a:stretch>
        </p:blipFill>
        <p:spPr>
          <a:xfrm rot="240000">
            <a:off x="11145998" y="3302610"/>
            <a:ext cx="5521220" cy="5533431"/>
          </a:xfrm>
          <a:custGeom>
            <a:avLst/>
            <a:gdLst/>
            <a:ahLst/>
            <a:cxnLst>
              <a:cxn ang="0">
                <a:pos x="wd2" y="hd2"/>
              </a:cxn>
              <a:cxn ang="5400000">
                <a:pos x="wd2" y="hd2"/>
              </a:cxn>
              <a:cxn ang="10800000">
                <a:pos x="wd2" y="hd2"/>
              </a:cxn>
              <a:cxn ang="16200000">
                <a:pos x="wd2" y="hd2"/>
              </a:cxn>
            </a:cxnLst>
            <a:rect l="0" t="0" r="r" b="b"/>
            <a:pathLst>
              <a:path w="21576" h="21579" fill="norm" stroke="1" extrusionOk="0">
                <a:moveTo>
                  <a:pt x="11159" y="5"/>
                </a:moveTo>
                <a:cubicBezTo>
                  <a:pt x="6715" y="-10"/>
                  <a:pt x="4523" y="7"/>
                  <a:pt x="4139" y="58"/>
                </a:cubicBezTo>
                <a:cubicBezTo>
                  <a:pt x="2184" y="315"/>
                  <a:pt x="609" y="1689"/>
                  <a:pt x="130" y="3557"/>
                </a:cubicBezTo>
                <a:cubicBezTo>
                  <a:pt x="4" y="4050"/>
                  <a:pt x="0" y="4322"/>
                  <a:pt x="0" y="10797"/>
                </a:cubicBezTo>
                <a:cubicBezTo>
                  <a:pt x="0" y="17273"/>
                  <a:pt x="4" y="17547"/>
                  <a:pt x="130" y="18039"/>
                </a:cubicBezTo>
                <a:cubicBezTo>
                  <a:pt x="609" y="19908"/>
                  <a:pt x="2220" y="21306"/>
                  <a:pt x="4164" y="21542"/>
                </a:cubicBezTo>
                <a:cubicBezTo>
                  <a:pt x="4384" y="21568"/>
                  <a:pt x="7486" y="21585"/>
                  <a:pt x="11058" y="21577"/>
                </a:cubicBezTo>
                <a:cubicBezTo>
                  <a:pt x="18328" y="21563"/>
                  <a:pt x="17894" y="21590"/>
                  <a:pt x="18954" y="21074"/>
                </a:cubicBezTo>
                <a:cubicBezTo>
                  <a:pt x="19959" y="20585"/>
                  <a:pt x="20643" y="19878"/>
                  <a:pt x="21147" y="18807"/>
                </a:cubicBezTo>
                <a:cubicBezTo>
                  <a:pt x="21600" y="17843"/>
                  <a:pt x="21591" y="18007"/>
                  <a:pt x="21567" y="10565"/>
                </a:cubicBezTo>
                <a:cubicBezTo>
                  <a:pt x="21547" y="4344"/>
                  <a:pt x="21538" y="3854"/>
                  <a:pt x="21426" y="3483"/>
                </a:cubicBezTo>
                <a:cubicBezTo>
                  <a:pt x="20930" y="1841"/>
                  <a:pt x="19771" y="686"/>
                  <a:pt x="18108" y="177"/>
                </a:cubicBezTo>
                <a:lnTo>
                  <a:pt x="17620" y="27"/>
                </a:lnTo>
                <a:lnTo>
                  <a:pt x="11159" y="5"/>
                </a:lnTo>
                <a:close/>
              </a:path>
            </a:pathLst>
          </a:custGeom>
          <a:ln w="12700">
            <a:miter lim="400000"/>
          </a:ln>
        </p:spPr>
      </p:pic>
    </p:spTree>
  </p:cSld>
  <p:clrMapOvr>
    <a:masterClrMapping/>
  </p:clrMapOvr>
  <p:transition xmlns:p14="http://schemas.microsoft.com/office/powerpoint/2010/main" spd="med" advClick="1"/>
</p:sld>
</file>

<file path=ppt/slides/slide7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10" name="Figure"/>
          <p:cNvSpPr/>
          <p:nvPr/>
        </p:nvSpPr>
        <p:spPr>
          <a:xfrm>
            <a:off x="15729385" y="4609654"/>
            <a:ext cx="8655886" cy="9108347"/>
          </a:xfrm>
          <a:custGeom>
            <a:avLst/>
            <a:gdLst/>
            <a:ahLst/>
            <a:cxnLst>
              <a:cxn ang="0">
                <a:pos x="wd2" y="hd2"/>
              </a:cxn>
              <a:cxn ang="5400000">
                <a:pos x="wd2" y="hd2"/>
              </a:cxn>
              <a:cxn ang="10800000">
                <a:pos x="wd2" y="hd2"/>
              </a:cxn>
              <a:cxn ang="16200000">
                <a:pos x="wd2" y="hd2"/>
              </a:cxn>
            </a:cxnLst>
            <a:rect l="0" t="0" r="r" b="b"/>
            <a:pathLst>
              <a:path w="21568" h="21549" fill="norm" stroke="1" extrusionOk="0">
                <a:moveTo>
                  <a:pt x="1266" y="872"/>
                </a:moveTo>
                <a:cubicBezTo>
                  <a:pt x="2369" y="-51"/>
                  <a:pt x="3942" y="-10"/>
                  <a:pt x="5414" y="28"/>
                </a:cubicBezTo>
                <a:cubicBezTo>
                  <a:pt x="7209" y="74"/>
                  <a:pt x="9004" y="46"/>
                  <a:pt x="10799" y="28"/>
                </a:cubicBezTo>
                <a:cubicBezTo>
                  <a:pt x="14388" y="-9"/>
                  <a:pt x="17978" y="-9"/>
                  <a:pt x="21568" y="28"/>
                </a:cubicBezTo>
                <a:lnTo>
                  <a:pt x="21568" y="21549"/>
                </a:lnTo>
                <a:lnTo>
                  <a:pt x="29" y="21549"/>
                </a:lnTo>
                <a:cubicBezTo>
                  <a:pt x="-10" y="17962"/>
                  <a:pt x="-10" y="14375"/>
                  <a:pt x="29" y="10788"/>
                </a:cubicBezTo>
                <a:cubicBezTo>
                  <a:pt x="49" y="8995"/>
                  <a:pt x="79" y="7201"/>
                  <a:pt x="29" y="5408"/>
                </a:cubicBezTo>
                <a:cubicBezTo>
                  <a:pt x="-16" y="3753"/>
                  <a:pt x="-32" y="1957"/>
                  <a:pt x="1266" y="872"/>
                </a:cubicBezTo>
                <a:close/>
              </a:path>
            </a:pathLst>
          </a:custGeom>
          <a:solidFill>
            <a:srgbClr val="CDAF70"/>
          </a:solidFill>
          <a:ln w="12700">
            <a:miter lim="400000"/>
          </a:ln>
        </p:spPr>
        <p:txBody>
          <a:bodyPr lIns="0" tIns="0" rIns="0" bIns="0" anchor="ctr"/>
          <a:lstStyle/>
          <a:p>
            <a:pPr algn="ctr">
              <a:spcBef>
                <a:spcPts val="0"/>
              </a:spcBef>
              <a:defRPr sz="3200">
                <a:solidFill>
                  <a:srgbClr val="FFFFFF"/>
                </a:solidFill>
                <a:latin typeface="+mn-lt"/>
                <a:ea typeface="+mn-ea"/>
                <a:cs typeface="+mn-cs"/>
                <a:sym typeface="Open Sans Medium"/>
              </a:defRPr>
            </a:pPr>
          </a:p>
        </p:txBody>
      </p:sp>
      <p:sp>
        <p:nvSpPr>
          <p:cNvPr id="511" name="Numéro à connaître"/>
          <p:cNvSpPr txBox="1"/>
          <p:nvPr/>
        </p:nvSpPr>
        <p:spPr>
          <a:xfrm>
            <a:off x="2031469" y="1386684"/>
            <a:ext cx="10331160" cy="1054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457200">
              <a:lnSpc>
                <a:spcPct val="90000"/>
              </a:lnSpc>
              <a:spcBef>
                <a:spcPts val="500"/>
              </a:spcBef>
              <a:defRPr cap="all" spc="1100" sz="5500">
                <a:solidFill>
                  <a:srgbClr val="53697A"/>
                </a:solidFill>
              </a:defRPr>
            </a:lvl1pPr>
          </a:lstStyle>
          <a:p>
            <a:pPr/>
            <a:r>
              <a:t>Numéro à connaître</a:t>
            </a:r>
          </a:p>
        </p:txBody>
      </p:sp>
      <p:sp>
        <p:nvSpPr>
          <p:cNvPr id="512" name="3114…"/>
          <p:cNvSpPr txBox="1"/>
          <p:nvPr/>
        </p:nvSpPr>
        <p:spPr>
          <a:xfrm>
            <a:off x="2031469" y="3403600"/>
            <a:ext cx="20321061" cy="55118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35000" indent="-635000" algn="just">
              <a:spcBef>
                <a:spcPts val="3000"/>
              </a:spcBef>
              <a:buSzPct val="125000"/>
              <a:buChar char="‣"/>
              <a:defRPr sz="3700">
                <a:latin typeface="Open Sans Bold"/>
                <a:ea typeface="Open Sans Bold"/>
                <a:cs typeface="Open Sans Bold"/>
                <a:sym typeface="Open Sans Bold"/>
              </a:defRPr>
            </a:pPr>
            <a:r>
              <a:t>3114</a:t>
            </a:r>
          </a:p>
          <a:p>
            <a:pPr algn="just">
              <a:spcBef>
                <a:spcPts val="3000"/>
              </a:spcBef>
              <a:defRPr sz="3700"/>
            </a:pPr>
            <a:r>
              <a:rPr>
                <a:latin typeface="Open Sans Italic"/>
                <a:ea typeface="Open Sans Italic"/>
                <a:cs typeface="Open Sans Italic"/>
                <a:sym typeface="Open Sans Italic"/>
              </a:rPr>
              <a:t>Numéro confidentiel, gratuit</a:t>
            </a:r>
            <a:endParaRPr>
              <a:latin typeface="Open Sans Italic"/>
              <a:ea typeface="Open Sans Italic"/>
              <a:cs typeface="Open Sans Italic"/>
              <a:sym typeface="Open Sans Italic"/>
            </a:endParaRPr>
          </a:p>
          <a:p>
            <a:pPr algn="just">
              <a:spcBef>
                <a:spcPts val="3000"/>
              </a:spcBef>
              <a:defRPr sz="3700"/>
            </a:pPr>
            <a:r>
              <a:rPr>
                <a:latin typeface="Open Sans Bold"/>
                <a:ea typeface="Open Sans Bold"/>
                <a:cs typeface="Open Sans Bold"/>
                <a:sym typeface="Open Sans Bold"/>
              </a:rPr>
              <a:t>3114.fr</a:t>
            </a:r>
            <a:endParaRPr>
              <a:latin typeface="Open Sans Bold"/>
              <a:ea typeface="Open Sans Bold"/>
              <a:cs typeface="Open Sans Bold"/>
              <a:sym typeface="Open Sans Bold"/>
            </a:endParaRPr>
          </a:p>
          <a:p>
            <a:pPr algn="just">
              <a:spcBef>
                <a:spcPts val="3000"/>
              </a:spcBef>
              <a:defRPr sz="3700"/>
            </a:pPr>
            <a:endParaRPr>
              <a:latin typeface="Open Sans Bold"/>
              <a:ea typeface="Open Sans Bold"/>
              <a:cs typeface="Open Sans Bold"/>
              <a:sym typeface="Open Sans Bold"/>
            </a:endParaRPr>
          </a:p>
          <a:p>
            <a:pPr algn="just">
              <a:spcBef>
                <a:spcPts val="3000"/>
              </a:spcBef>
              <a:defRPr sz="3700"/>
            </a:pPr>
            <a:r>
              <a:rPr>
                <a:latin typeface="Open Sans Bold"/>
                <a:ea typeface="Open Sans Bold"/>
                <a:cs typeface="Open Sans Bold"/>
                <a:sym typeface="Open Sans Bold"/>
              </a:rPr>
              <a:t>Numéro national</a:t>
            </a:r>
            <a:br>
              <a:rPr>
                <a:latin typeface="Open Sans Bold"/>
                <a:ea typeface="Open Sans Bold"/>
                <a:cs typeface="Open Sans Bold"/>
                <a:sym typeface="Open Sans Bold"/>
              </a:rPr>
            </a:br>
            <a:r>
              <a:rPr>
                <a:latin typeface="Open Sans Bold"/>
                <a:ea typeface="Open Sans Bold"/>
                <a:cs typeface="Open Sans Bold"/>
                <a:sym typeface="Open Sans Bold"/>
              </a:rPr>
              <a:t>de prévention du suicide</a:t>
            </a:r>
          </a:p>
        </p:txBody>
      </p:sp>
      <p:pic>
        <p:nvPicPr>
          <p:cNvPr id="513" name="vidéo-collée.png" descr="vidéo-collée.png"/>
          <p:cNvPicPr>
            <a:picLocks noChangeAspect="1"/>
          </p:cNvPicPr>
          <p:nvPr/>
        </p:nvPicPr>
        <p:blipFill>
          <a:blip r:embed="rId3">
            <a:extLst/>
          </a:blip>
          <a:srcRect l="25945" t="31634" r="27154" b="40949"/>
          <a:stretch>
            <a:fillRect/>
          </a:stretch>
        </p:blipFill>
        <p:spPr>
          <a:xfrm rot="240000">
            <a:off x="9895715" y="3927131"/>
            <a:ext cx="6615118" cy="3138092"/>
          </a:xfrm>
          <a:custGeom>
            <a:avLst/>
            <a:gdLst/>
            <a:ahLst/>
            <a:cxnLst>
              <a:cxn ang="0">
                <a:pos x="wd2" y="hd2"/>
              </a:cxn>
              <a:cxn ang="5400000">
                <a:pos x="wd2" y="hd2"/>
              </a:cxn>
              <a:cxn ang="10800000">
                <a:pos x="wd2" y="hd2"/>
              </a:cxn>
              <a:cxn ang="16200000">
                <a:pos x="wd2" y="hd2"/>
              </a:cxn>
            </a:cxnLst>
            <a:rect l="0" t="0" r="r" b="b"/>
            <a:pathLst>
              <a:path w="21600" h="21445" fill="norm" stroke="1" extrusionOk="0">
                <a:moveTo>
                  <a:pt x="6775" y="0"/>
                </a:moveTo>
                <a:lnTo>
                  <a:pt x="6775" y="1711"/>
                </a:lnTo>
                <a:lnTo>
                  <a:pt x="6775" y="3423"/>
                </a:lnTo>
                <a:lnTo>
                  <a:pt x="7123" y="3461"/>
                </a:lnTo>
                <a:lnTo>
                  <a:pt x="7145" y="3461"/>
                </a:lnTo>
                <a:lnTo>
                  <a:pt x="7543" y="3474"/>
                </a:lnTo>
                <a:lnTo>
                  <a:pt x="7549" y="8169"/>
                </a:lnTo>
                <a:lnTo>
                  <a:pt x="7564" y="11896"/>
                </a:lnTo>
                <a:cubicBezTo>
                  <a:pt x="7595" y="19721"/>
                  <a:pt x="7604" y="20315"/>
                  <a:pt x="7716" y="20672"/>
                </a:cubicBezTo>
                <a:cubicBezTo>
                  <a:pt x="7782" y="20883"/>
                  <a:pt x="7930" y="21140"/>
                  <a:pt x="8045" y="21244"/>
                </a:cubicBezTo>
                <a:cubicBezTo>
                  <a:pt x="8436" y="21600"/>
                  <a:pt x="8796" y="21401"/>
                  <a:pt x="9069" y="20675"/>
                </a:cubicBezTo>
                <a:cubicBezTo>
                  <a:pt x="9205" y="20313"/>
                  <a:pt x="9206" y="20236"/>
                  <a:pt x="9206" y="10767"/>
                </a:cubicBezTo>
                <a:cubicBezTo>
                  <a:pt x="9206" y="3027"/>
                  <a:pt x="9212" y="1203"/>
                  <a:pt x="9052" y="599"/>
                </a:cubicBezTo>
                <a:cubicBezTo>
                  <a:pt x="9015" y="503"/>
                  <a:pt x="8973" y="416"/>
                  <a:pt x="8927" y="336"/>
                </a:cubicBezTo>
                <a:cubicBezTo>
                  <a:pt x="8893" y="293"/>
                  <a:pt x="8856" y="256"/>
                  <a:pt x="8813" y="209"/>
                </a:cubicBezTo>
                <a:cubicBezTo>
                  <a:pt x="8668" y="51"/>
                  <a:pt x="8394" y="0"/>
                  <a:pt x="7698" y="0"/>
                </a:cubicBezTo>
                <a:lnTo>
                  <a:pt x="6775" y="0"/>
                </a:lnTo>
                <a:close/>
                <a:moveTo>
                  <a:pt x="10520" y="0"/>
                </a:moveTo>
                <a:lnTo>
                  <a:pt x="10520" y="1711"/>
                </a:lnTo>
                <a:lnTo>
                  <a:pt x="10520" y="3423"/>
                </a:lnTo>
                <a:lnTo>
                  <a:pt x="10874" y="3461"/>
                </a:lnTo>
                <a:lnTo>
                  <a:pt x="10878" y="3461"/>
                </a:lnTo>
                <a:lnTo>
                  <a:pt x="11274" y="3474"/>
                </a:lnTo>
                <a:lnTo>
                  <a:pt x="11274" y="3504"/>
                </a:lnTo>
                <a:lnTo>
                  <a:pt x="11275" y="3504"/>
                </a:lnTo>
                <a:lnTo>
                  <a:pt x="11308" y="11893"/>
                </a:lnTo>
                <a:cubicBezTo>
                  <a:pt x="11344" y="21007"/>
                  <a:pt x="11330" y="20674"/>
                  <a:pt x="11724" y="21177"/>
                </a:cubicBezTo>
                <a:cubicBezTo>
                  <a:pt x="11839" y="21323"/>
                  <a:pt x="12000" y="21445"/>
                  <a:pt x="12083" y="21445"/>
                </a:cubicBezTo>
                <a:cubicBezTo>
                  <a:pt x="12349" y="21446"/>
                  <a:pt x="12682" y="21060"/>
                  <a:pt x="12818" y="20593"/>
                </a:cubicBezTo>
                <a:cubicBezTo>
                  <a:pt x="12947" y="20149"/>
                  <a:pt x="12949" y="19925"/>
                  <a:pt x="12950" y="10743"/>
                </a:cubicBezTo>
                <a:cubicBezTo>
                  <a:pt x="12950" y="442"/>
                  <a:pt x="12962" y="730"/>
                  <a:pt x="12562" y="236"/>
                </a:cubicBezTo>
                <a:cubicBezTo>
                  <a:pt x="12408" y="45"/>
                  <a:pt x="12201" y="0"/>
                  <a:pt x="11447" y="0"/>
                </a:cubicBezTo>
                <a:lnTo>
                  <a:pt x="10520" y="0"/>
                </a:lnTo>
                <a:close/>
                <a:moveTo>
                  <a:pt x="20111" y="0"/>
                </a:moveTo>
                <a:lnTo>
                  <a:pt x="19504" y="5"/>
                </a:lnTo>
                <a:cubicBezTo>
                  <a:pt x="19143" y="8"/>
                  <a:pt x="18836" y="79"/>
                  <a:pt x="18747" y="182"/>
                </a:cubicBezTo>
                <a:cubicBezTo>
                  <a:pt x="18622" y="328"/>
                  <a:pt x="15937" y="8107"/>
                  <a:pt x="14551" y="12340"/>
                </a:cubicBezTo>
                <a:lnTo>
                  <a:pt x="14168" y="13515"/>
                </a:lnTo>
                <a:cubicBezTo>
                  <a:pt x="14155" y="13582"/>
                  <a:pt x="14142" y="13651"/>
                  <a:pt x="14133" y="13721"/>
                </a:cubicBezTo>
                <a:lnTo>
                  <a:pt x="14133" y="14781"/>
                </a:lnTo>
                <a:lnTo>
                  <a:pt x="14133" y="15948"/>
                </a:lnTo>
                <a:lnTo>
                  <a:pt x="16449" y="15945"/>
                </a:lnTo>
                <a:lnTo>
                  <a:pt x="18766" y="15945"/>
                </a:lnTo>
                <a:lnTo>
                  <a:pt x="18882" y="15511"/>
                </a:lnTo>
                <a:cubicBezTo>
                  <a:pt x="18921" y="15370"/>
                  <a:pt x="18954" y="15279"/>
                  <a:pt x="18983" y="15229"/>
                </a:cubicBezTo>
                <a:cubicBezTo>
                  <a:pt x="19279" y="14188"/>
                  <a:pt x="19714" y="13098"/>
                  <a:pt x="20005" y="12698"/>
                </a:cubicBezTo>
                <a:lnTo>
                  <a:pt x="20161" y="12481"/>
                </a:lnTo>
                <a:lnTo>
                  <a:pt x="20161" y="11934"/>
                </a:lnTo>
                <a:cubicBezTo>
                  <a:pt x="20141" y="11155"/>
                  <a:pt x="20136" y="9577"/>
                  <a:pt x="20128" y="6357"/>
                </a:cubicBezTo>
                <a:lnTo>
                  <a:pt x="20111" y="0"/>
                </a:lnTo>
                <a:close/>
                <a:moveTo>
                  <a:pt x="3130" y="24"/>
                </a:moveTo>
                <a:cubicBezTo>
                  <a:pt x="3020" y="17"/>
                  <a:pt x="2907" y="20"/>
                  <a:pt x="2794" y="35"/>
                </a:cubicBezTo>
                <a:cubicBezTo>
                  <a:pt x="1377" y="220"/>
                  <a:pt x="281" y="2393"/>
                  <a:pt x="51" y="5470"/>
                </a:cubicBezTo>
                <a:lnTo>
                  <a:pt x="9" y="6018"/>
                </a:lnTo>
                <a:lnTo>
                  <a:pt x="8" y="6056"/>
                </a:lnTo>
                <a:lnTo>
                  <a:pt x="806" y="6018"/>
                </a:lnTo>
                <a:lnTo>
                  <a:pt x="1607" y="5980"/>
                </a:lnTo>
                <a:lnTo>
                  <a:pt x="1699" y="5405"/>
                </a:lnTo>
                <a:cubicBezTo>
                  <a:pt x="1715" y="5306"/>
                  <a:pt x="1738" y="5203"/>
                  <a:pt x="1766" y="5099"/>
                </a:cubicBezTo>
                <a:cubicBezTo>
                  <a:pt x="1771" y="5080"/>
                  <a:pt x="1775" y="5050"/>
                  <a:pt x="1779" y="5034"/>
                </a:cubicBezTo>
                <a:cubicBezTo>
                  <a:pt x="1906" y="4562"/>
                  <a:pt x="2090" y="4176"/>
                  <a:pt x="2309" y="3900"/>
                </a:cubicBezTo>
                <a:cubicBezTo>
                  <a:pt x="2412" y="3755"/>
                  <a:pt x="2517" y="3641"/>
                  <a:pt x="2612" y="3585"/>
                </a:cubicBezTo>
                <a:cubicBezTo>
                  <a:pt x="2916" y="3409"/>
                  <a:pt x="3123" y="3399"/>
                  <a:pt x="3374" y="3585"/>
                </a:cubicBezTo>
                <a:cubicBezTo>
                  <a:pt x="3378" y="3588"/>
                  <a:pt x="3386" y="3588"/>
                  <a:pt x="3390" y="3591"/>
                </a:cubicBezTo>
                <a:cubicBezTo>
                  <a:pt x="3613" y="3750"/>
                  <a:pt x="3791" y="3959"/>
                  <a:pt x="3939" y="4236"/>
                </a:cubicBezTo>
                <a:cubicBezTo>
                  <a:pt x="4132" y="4566"/>
                  <a:pt x="4261" y="4964"/>
                  <a:pt x="4332" y="5454"/>
                </a:cubicBezTo>
                <a:cubicBezTo>
                  <a:pt x="4368" y="5668"/>
                  <a:pt x="4386" y="5903"/>
                  <a:pt x="4393" y="6170"/>
                </a:cubicBezTo>
                <a:cubicBezTo>
                  <a:pt x="4394" y="6192"/>
                  <a:pt x="4396" y="6213"/>
                  <a:pt x="4397" y="6235"/>
                </a:cubicBezTo>
                <a:cubicBezTo>
                  <a:pt x="4399" y="6292"/>
                  <a:pt x="4399" y="6343"/>
                  <a:pt x="4400" y="6398"/>
                </a:cubicBezTo>
                <a:cubicBezTo>
                  <a:pt x="4400" y="6410"/>
                  <a:pt x="4400" y="6421"/>
                  <a:pt x="4400" y="6433"/>
                </a:cubicBezTo>
                <a:cubicBezTo>
                  <a:pt x="4400" y="6440"/>
                  <a:pt x="4400" y="6440"/>
                  <a:pt x="4400" y="6447"/>
                </a:cubicBezTo>
                <a:cubicBezTo>
                  <a:pt x="4401" y="6596"/>
                  <a:pt x="4399" y="6740"/>
                  <a:pt x="4392" y="6875"/>
                </a:cubicBezTo>
                <a:cubicBezTo>
                  <a:pt x="4388" y="6955"/>
                  <a:pt x="4383" y="7035"/>
                  <a:pt x="4374" y="7106"/>
                </a:cubicBezTo>
                <a:cubicBezTo>
                  <a:pt x="4321" y="7659"/>
                  <a:pt x="4190" y="8119"/>
                  <a:pt x="3958" y="8581"/>
                </a:cubicBezTo>
                <a:cubicBezTo>
                  <a:pt x="3876" y="8744"/>
                  <a:pt x="3824" y="8838"/>
                  <a:pt x="3745" y="8893"/>
                </a:cubicBezTo>
                <a:lnTo>
                  <a:pt x="3671" y="8996"/>
                </a:lnTo>
                <a:lnTo>
                  <a:pt x="3539" y="8956"/>
                </a:lnTo>
                <a:cubicBezTo>
                  <a:pt x="3424" y="8966"/>
                  <a:pt x="3269" y="8961"/>
                  <a:pt x="3031" y="8950"/>
                </a:cubicBezTo>
                <a:lnTo>
                  <a:pt x="2308" y="8918"/>
                </a:lnTo>
                <a:lnTo>
                  <a:pt x="2308" y="10645"/>
                </a:lnTo>
                <a:lnTo>
                  <a:pt x="2308" y="12373"/>
                </a:lnTo>
                <a:lnTo>
                  <a:pt x="2784" y="12376"/>
                </a:lnTo>
                <a:cubicBezTo>
                  <a:pt x="3022" y="12377"/>
                  <a:pt x="3219" y="12431"/>
                  <a:pt x="3391" y="12541"/>
                </a:cubicBezTo>
                <a:cubicBezTo>
                  <a:pt x="3405" y="12550"/>
                  <a:pt x="3421" y="12560"/>
                  <a:pt x="3434" y="12571"/>
                </a:cubicBezTo>
                <a:cubicBezTo>
                  <a:pt x="3612" y="12698"/>
                  <a:pt x="3763" y="12892"/>
                  <a:pt x="3899" y="13168"/>
                </a:cubicBezTo>
                <a:cubicBezTo>
                  <a:pt x="3931" y="13232"/>
                  <a:pt x="3962" y="13298"/>
                  <a:pt x="3993" y="13371"/>
                </a:cubicBezTo>
                <a:cubicBezTo>
                  <a:pt x="3993" y="13372"/>
                  <a:pt x="3993" y="13372"/>
                  <a:pt x="3994" y="13374"/>
                </a:cubicBezTo>
                <a:cubicBezTo>
                  <a:pt x="4036" y="13474"/>
                  <a:pt x="4074" y="13583"/>
                  <a:pt x="4109" y="13694"/>
                </a:cubicBezTo>
                <a:cubicBezTo>
                  <a:pt x="4122" y="13735"/>
                  <a:pt x="4135" y="13777"/>
                  <a:pt x="4147" y="13818"/>
                </a:cubicBezTo>
                <a:cubicBezTo>
                  <a:pt x="4160" y="13867"/>
                  <a:pt x="4172" y="13915"/>
                  <a:pt x="4184" y="13965"/>
                </a:cubicBezTo>
                <a:cubicBezTo>
                  <a:pt x="4404" y="14840"/>
                  <a:pt x="4383" y="15847"/>
                  <a:pt x="4104" y="16677"/>
                </a:cubicBezTo>
                <a:cubicBezTo>
                  <a:pt x="3808" y="17560"/>
                  <a:pt x="3369" y="17976"/>
                  <a:pt x="2935" y="17906"/>
                </a:cubicBezTo>
                <a:cubicBezTo>
                  <a:pt x="2925" y="17904"/>
                  <a:pt x="2913" y="17905"/>
                  <a:pt x="2903" y="17903"/>
                </a:cubicBezTo>
                <a:cubicBezTo>
                  <a:pt x="2882" y="17899"/>
                  <a:pt x="2863" y="17890"/>
                  <a:pt x="2842" y="17884"/>
                </a:cubicBezTo>
                <a:cubicBezTo>
                  <a:pt x="2433" y="17765"/>
                  <a:pt x="2077" y="17232"/>
                  <a:pt x="1876" y="16509"/>
                </a:cubicBezTo>
                <a:cubicBezTo>
                  <a:pt x="1823" y="16338"/>
                  <a:pt x="1786" y="16167"/>
                  <a:pt x="1764" y="15996"/>
                </a:cubicBezTo>
                <a:cubicBezTo>
                  <a:pt x="1737" y="15825"/>
                  <a:pt x="1718" y="15647"/>
                  <a:pt x="1709" y="15465"/>
                </a:cubicBezTo>
                <a:lnTo>
                  <a:pt x="1701" y="15283"/>
                </a:lnTo>
                <a:lnTo>
                  <a:pt x="1699" y="15259"/>
                </a:lnTo>
                <a:lnTo>
                  <a:pt x="850" y="15259"/>
                </a:lnTo>
                <a:lnTo>
                  <a:pt x="0" y="15259"/>
                </a:lnTo>
                <a:lnTo>
                  <a:pt x="45" y="15912"/>
                </a:lnTo>
                <a:cubicBezTo>
                  <a:pt x="231" y="18576"/>
                  <a:pt x="1110" y="20631"/>
                  <a:pt x="2330" y="21250"/>
                </a:cubicBezTo>
                <a:cubicBezTo>
                  <a:pt x="2997" y="21589"/>
                  <a:pt x="3644" y="21432"/>
                  <a:pt x="4326" y="20764"/>
                </a:cubicBezTo>
                <a:cubicBezTo>
                  <a:pt x="5956" y="19168"/>
                  <a:pt x="6493" y="14812"/>
                  <a:pt x="5458" y="11570"/>
                </a:cubicBezTo>
                <a:lnTo>
                  <a:pt x="5309" y="11106"/>
                </a:lnTo>
                <a:cubicBezTo>
                  <a:pt x="5299" y="11081"/>
                  <a:pt x="5290" y="11053"/>
                  <a:pt x="5279" y="11028"/>
                </a:cubicBezTo>
                <a:lnTo>
                  <a:pt x="5154" y="10724"/>
                </a:lnTo>
                <a:lnTo>
                  <a:pt x="5239" y="10531"/>
                </a:lnTo>
                <a:cubicBezTo>
                  <a:pt x="5272" y="10458"/>
                  <a:pt x="5321" y="10329"/>
                  <a:pt x="5366" y="10209"/>
                </a:cubicBezTo>
                <a:lnTo>
                  <a:pt x="5466" y="9899"/>
                </a:lnTo>
                <a:cubicBezTo>
                  <a:pt x="5834" y="8773"/>
                  <a:pt x="6000" y="7635"/>
                  <a:pt x="6000" y="6254"/>
                </a:cubicBezTo>
                <a:cubicBezTo>
                  <a:pt x="6000" y="2731"/>
                  <a:pt x="4778" y="139"/>
                  <a:pt x="3130" y="24"/>
                </a:cubicBezTo>
                <a:close/>
                <a:moveTo>
                  <a:pt x="18412" y="7385"/>
                </a:moveTo>
                <a:cubicBezTo>
                  <a:pt x="18446" y="7456"/>
                  <a:pt x="18465" y="8568"/>
                  <a:pt x="18455" y="9908"/>
                </a:cubicBezTo>
                <a:lnTo>
                  <a:pt x="18436" y="12305"/>
                </a:lnTo>
                <a:lnTo>
                  <a:pt x="17605" y="12343"/>
                </a:lnTo>
                <a:cubicBezTo>
                  <a:pt x="17138" y="12365"/>
                  <a:pt x="16755" y="12325"/>
                  <a:pt x="16734" y="12254"/>
                </a:cubicBezTo>
                <a:cubicBezTo>
                  <a:pt x="16676" y="12059"/>
                  <a:pt x="18340" y="7234"/>
                  <a:pt x="18412" y="7385"/>
                </a:cubicBezTo>
                <a:close/>
                <a:moveTo>
                  <a:pt x="20887" y="12555"/>
                </a:moveTo>
                <a:cubicBezTo>
                  <a:pt x="20773" y="12543"/>
                  <a:pt x="20610" y="12579"/>
                  <a:pt x="20389" y="12644"/>
                </a:cubicBezTo>
                <a:cubicBezTo>
                  <a:pt x="20340" y="12684"/>
                  <a:pt x="20287" y="12732"/>
                  <a:pt x="20221" y="12799"/>
                </a:cubicBezTo>
                <a:cubicBezTo>
                  <a:pt x="19871" y="13154"/>
                  <a:pt x="19488" y="14042"/>
                  <a:pt x="19141" y="15310"/>
                </a:cubicBezTo>
                <a:cubicBezTo>
                  <a:pt x="19112" y="15419"/>
                  <a:pt x="19073" y="15586"/>
                  <a:pt x="19038" y="15728"/>
                </a:cubicBezTo>
                <a:cubicBezTo>
                  <a:pt x="19014" y="15854"/>
                  <a:pt x="18984" y="15994"/>
                  <a:pt x="18942" y="16170"/>
                </a:cubicBezTo>
                <a:cubicBezTo>
                  <a:pt x="18368" y="18549"/>
                  <a:pt x="18401" y="20523"/>
                  <a:pt x="19024" y="21168"/>
                </a:cubicBezTo>
                <a:cubicBezTo>
                  <a:pt x="19363" y="21520"/>
                  <a:pt x="19617" y="21521"/>
                  <a:pt x="19784" y="21171"/>
                </a:cubicBezTo>
                <a:cubicBezTo>
                  <a:pt x="19892" y="20945"/>
                  <a:pt x="19915" y="20713"/>
                  <a:pt x="19915" y="19867"/>
                </a:cubicBezTo>
                <a:lnTo>
                  <a:pt x="19915" y="18852"/>
                </a:lnTo>
                <a:cubicBezTo>
                  <a:pt x="19913" y="18846"/>
                  <a:pt x="19912" y="18837"/>
                  <a:pt x="19910" y="18831"/>
                </a:cubicBezTo>
                <a:lnTo>
                  <a:pt x="19668" y="18589"/>
                </a:lnTo>
                <a:cubicBezTo>
                  <a:pt x="19654" y="18576"/>
                  <a:pt x="19647" y="18567"/>
                  <a:pt x="19635" y="18554"/>
                </a:cubicBezTo>
                <a:cubicBezTo>
                  <a:pt x="19498" y="18495"/>
                  <a:pt x="19434" y="18401"/>
                  <a:pt x="19434" y="18256"/>
                </a:cubicBezTo>
                <a:cubicBezTo>
                  <a:pt x="19434" y="18212"/>
                  <a:pt x="19438" y="18158"/>
                  <a:pt x="19441" y="18106"/>
                </a:cubicBezTo>
                <a:cubicBezTo>
                  <a:pt x="19440" y="18055"/>
                  <a:pt x="19440" y="18004"/>
                  <a:pt x="19443" y="17936"/>
                </a:cubicBezTo>
                <a:cubicBezTo>
                  <a:pt x="19464" y="17534"/>
                  <a:pt x="19576" y="16948"/>
                  <a:pt x="19718" y="16419"/>
                </a:cubicBezTo>
                <a:cubicBezTo>
                  <a:pt x="19726" y="16387"/>
                  <a:pt x="19734" y="16355"/>
                  <a:pt x="19743" y="16325"/>
                </a:cubicBezTo>
                <a:cubicBezTo>
                  <a:pt x="19748" y="16306"/>
                  <a:pt x="19753" y="16286"/>
                  <a:pt x="19758" y="16268"/>
                </a:cubicBezTo>
                <a:cubicBezTo>
                  <a:pt x="19771" y="16221"/>
                  <a:pt x="19785" y="16174"/>
                  <a:pt x="19798" y="16132"/>
                </a:cubicBezTo>
                <a:cubicBezTo>
                  <a:pt x="19803" y="16118"/>
                  <a:pt x="19808" y="16103"/>
                  <a:pt x="19813" y="16089"/>
                </a:cubicBezTo>
                <a:cubicBezTo>
                  <a:pt x="19889" y="15844"/>
                  <a:pt x="19968" y="15625"/>
                  <a:pt x="20045" y="15467"/>
                </a:cubicBezTo>
                <a:lnTo>
                  <a:pt x="20056" y="15446"/>
                </a:lnTo>
                <a:cubicBezTo>
                  <a:pt x="20078" y="15397"/>
                  <a:pt x="20098" y="15360"/>
                  <a:pt x="20119" y="15318"/>
                </a:cubicBezTo>
                <a:lnTo>
                  <a:pt x="20296" y="14955"/>
                </a:lnTo>
                <a:lnTo>
                  <a:pt x="20498" y="15269"/>
                </a:lnTo>
                <a:cubicBezTo>
                  <a:pt x="20675" y="15544"/>
                  <a:pt x="20722" y="15559"/>
                  <a:pt x="20878" y="15411"/>
                </a:cubicBezTo>
                <a:cubicBezTo>
                  <a:pt x="21148" y="15154"/>
                  <a:pt x="21545" y="14456"/>
                  <a:pt x="21589" y="14160"/>
                </a:cubicBezTo>
                <a:cubicBezTo>
                  <a:pt x="21596" y="14114"/>
                  <a:pt x="21600" y="14063"/>
                  <a:pt x="21600" y="14008"/>
                </a:cubicBezTo>
                <a:cubicBezTo>
                  <a:pt x="21598" y="13622"/>
                  <a:pt x="21426" y="13056"/>
                  <a:pt x="21210" y="12772"/>
                </a:cubicBezTo>
                <a:cubicBezTo>
                  <a:pt x="21108" y="12638"/>
                  <a:pt x="21021" y="12569"/>
                  <a:pt x="20887" y="12555"/>
                </a:cubicBezTo>
                <a:close/>
              </a:path>
            </a:pathLst>
          </a:custGeom>
          <a:ln w="12700">
            <a:miter lim="400000"/>
          </a:ln>
        </p:spPr>
      </p:pic>
      <p:pic>
        <p:nvPicPr>
          <p:cNvPr id="514" name="vidéo-collée.png" descr="vidéo-collée.png"/>
          <p:cNvPicPr>
            <a:picLocks noChangeAspect="1"/>
          </p:cNvPicPr>
          <p:nvPr/>
        </p:nvPicPr>
        <p:blipFill>
          <a:blip r:embed="rId4">
            <a:extLst/>
          </a:blip>
          <a:stretch>
            <a:fillRect/>
          </a:stretch>
        </p:blipFill>
        <p:spPr>
          <a:xfrm>
            <a:off x="17370890" y="5528148"/>
            <a:ext cx="5384802" cy="7616074"/>
          </a:xfrm>
          <a:prstGeom prst="rect">
            <a:avLst/>
          </a:prstGeom>
          <a:ln w="12700">
            <a:miter lim="400000"/>
          </a:ln>
          <a:effectLst>
            <a:outerShdw sx="100000" sy="100000" kx="0" ky="0" algn="b" rotWithShape="0" blurRad="381000" dist="0" dir="5400000">
              <a:srgbClr val="000000">
                <a:alpha val="20000"/>
              </a:srgbClr>
            </a:outerShdw>
          </a:effectLst>
        </p:spPr>
      </p:pic>
    </p:spTree>
  </p:cSld>
  <p:clrMapOvr>
    <a:masterClrMapping/>
  </p:clrMapOvr>
  <p:transition xmlns:p14="http://schemas.microsoft.com/office/powerpoint/2010/main" spd="med" advClick="1"/>
</p:sld>
</file>

<file path=ppt/slides/slide7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18" name="AFFICHE_A4H_20_01_204.jpg" descr="AFFICHE_A4H_20_01_204.jpg"/>
          <p:cNvPicPr>
            <a:picLocks noChangeAspect="1"/>
          </p:cNvPicPr>
          <p:nvPr/>
        </p:nvPicPr>
        <p:blipFill>
          <a:blip r:embed="rId3">
            <a:extLst/>
          </a:blip>
          <a:srcRect l="0" t="2173" r="0" b="2261"/>
          <a:stretch>
            <a:fillRect/>
          </a:stretch>
        </p:blipFill>
        <p:spPr>
          <a:xfrm>
            <a:off x="4602" y="-6264"/>
            <a:ext cx="20297499" cy="13715828"/>
          </a:xfrm>
          <a:prstGeom prst="rect">
            <a:avLst/>
          </a:prstGeom>
          <a:ln w="12700">
            <a:miter lim="400000"/>
          </a:ln>
        </p:spPr>
      </p:pic>
      <p:pic>
        <p:nvPicPr>
          <p:cNvPr id="519" name="AFFICHE_A4v_20_01_20.jpg" descr="AFFICHE_A4v_20_01_20.jpg"/>
          <p:cNvPicPr>
            <a:picLocks noChangeAspect="1"/>
          </p:cNvPicPr>
          <p:nvPr/>
        </p:nvPicPr>
        <p:blipFill>
          <a:blip r:embed="rId4">
            <a:extLst/>
          </a:blip>
          <a:srcRect l="0" t="1787" r="0" b="22425"/>
          <a:stretch>
            <a:fillRect/>
          </a:stretch>
        </p:blipFill>
        <p:spPr>
          <a:xfrm>
            <a:off x="20274934" y="2398"/>
            <a:ext cx="4121767" cy="4417745"/>
          </a:xfrm>
          <a:prstGeom prst="rect">
            <a:avLst/>
          </a:prstGeom>
          <a:ln w="12700">
            <a:miter lim="400000"/>
          </a:ln>
        </p:spPr>
      </p:pic>
      <p:pic>
        <p:nvPicPr>
          <p:cNvPr id="520" name="AFFICHE_A4v_20_01_206.jpg" descr="AFFICHE_A4v_20_01_206.jpg"/>
          <p:cNvPicPr>
            <a:picLocks noChangeAspect="1"/>
          </p:cNvPicPr>
          <p:nvPr/>
        </p:nvPicPr>
        <p:blipFill>
          <a:blip r:embed="rId5">
            <a:extLst/>
          </a:blip>
          <a:stretch>
            <a:fillRect/>
          </a:stretch>
        </p:blipFill>
        <p:spPr>
          <a:xfrm>
            <a:off x="20274934" y="4445000"/>
            <a:ext cx="4121767" cy="5829130"/>
          </a:xfrm>
          <a:prstGeom prst="rect">
            <a:avLst/>
          </a:prstGeom>
          <a:ln w="12700">
            <a:miter lim="400000"/>
          </a:ln>
        </p:spPr>
      </p:pic>
      <p:pic>
        <p:nvPicPr>
          <p:cNvPr id="521" name="AFFICHE_A4v_20_01_204.jpg" descr="AFFICHE_A4v_20_01_204.jpg"/>
          <p:cNvPicPr>
            <a:picLocks noChangeAspect="1"/>
          </p:cNvPicPr>
          <p:nvPr/>
        </p:nvPicPr>
        <p:blipFill>
          <a:blip r:embed="rId6">
            <a:extLst/>
          </a:blip>
          <a:srcRect l="0" t="0" r="0" b="41308"/>
          <a:stretch>
            <a:fillRect/>
          </a:stretch>
        </p:blipFill>
        <p:spPr>
          <a:xfrm>
            <a:off x="20274934" y="10299529"/>
            <a:ext cx="4121767" cy="3421200"/>
          </a:xfrm>
          <a:prstGeom prst="rect">
            <a:avLst/>
          </a:prstGeom>
          <a:ln w="12700">
            <a:miter lim="400000"/>
          </a:ln>
        </p:spPr>
      </p:pic>
    </p:spTree>
  </p:cSld>
  <p:clrMapOvr>
    <a:masterClrMapping/>
  </p:clrMapOvr>
  <p:transition xmlns:p14="http://schemas.microsoft.com/office/powerpoint/2010/main" spd="med" advClick="1"/>
</p:sld>
</file>

<file path=ppt/slides/slide7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25" name="criavsrs-gris.png" descr="criavsrs-gris.png"/>
          <p:cNvPicPr>
            <a:picLocks noChangeAspect="1"/>
          </p:cNvPicPr>
          <p:nvPr/>
        </p:nvPicPr>
        <p:blipFill>
          <a:blip r:embed="rId3">
            <a:extLst/>
          </a:blip>
          <a:stretch>
            <a:fillRect/>
          </a:stretch>
        </p:blipFill>
        <p:spPr>
          <a:xfrm>
            <a:off x="5206806" y="953425"/>
            <a:ext cx="11809149" cy="11809150"/>
          </a:xfrm>
          <a:prstGeom prst="rect">
            <a:avLst/>
          </a:prstGeom>
          <a:ln w="12700">
            <a:miter lim="400000"/>
          </a:ln>
        </p:spPr>
      </p:pic>
      <p:grpSp>
        <p:nvGrpSpPr>
          <p:cNvPr id="531" name="Grouper"/>
          <p:cNvGrpSpPr/>
          <p:nvPr/>
        </p:nvGrpSpPr>
        <p:grpSpPr>
          <a:xfrm>
            <a:off x="19486703" y="1471741"/>
            <a:ext cx="2343693" cy="10772519"/>
            <a:chOff x="0" y="0"/>
            <a:chExt cx="2343692" cy="10772517"/>
          </a:xfrm>
        </p:grpSpPr>
        <p:pic>
          <p:nvPicPr>
            <p:cNvPr id="526" name="RS logos-1.jpg" descr="RS logos-1.jpg"/>
            <p:cNvPicPr>
              <a:picLocks noChangeAspect="1"/>
            </p:cNvPicPr>
            <p:nvPr/>
          </p:nvPicPr>
          <p:blipFill>
            <a:blip r:embed="rId4">
              <a:extLst/>
            </a:blip>
            <a:stretch>
              <a:fillRect/>
            </a:stretch>
          </p:blipFill>
          <p:spPr>
            <a:xfrm>
              <a:off x="0" y="0"/>
              <a:ext cx="2343693" cy="2343692"/>
            </a:xfrm>
            <a:prstGeom prst="rect">
              <a:avLst/>
            </a:prstGeom>
            <a:ln w="12700" cap="flat">
              <a:noFill/>
              <a:miter lim="400000"/>
            </a:ln>
            <a:effectLst/>
          </p:spPr>
        </p:pic>
        <p:pic>
          <p:nvPicPr>
            <p:cNvPr id="527" name="RS logos-2.jpg" descr="RS logos-2.jpg"/>
            <p:cNvPicPr>
              <a:picLocks noChangeAspect="1"/>
            </p:cNvPicPr>
            <p:nvPr/>
          </p:nvPicPr>
          <p:blipFill>
            <a:blip r:embed="rId5">
              <a:extLst/>
            </a:blip>
            <a:stretch>
              <a:fillRect/>
            </a:stretch>
          </p:blipFill>
          <p:spPr>
            <a:xfrm>
              <a:off x="217954" y="4453848"/>
              <a:ext cx="1907786" cy="1907786"/>
            </a:xfrm>
            <a:prstGeom prst="rect">
              <a:avLst/>
            </a:prstGeom>
            <a:ln w="12700" cap="flat">
              <a:noFill/>
              <a:miter lim="400000"/>
            </a:ln>
            <a:effectLst/>
          </p:spPr>
        </p:pic>
        <p:pic>
          <p:nvPicPr>
            <p:cNvPr id="528" name="RS logos-3.jpg" descr="RS logos-3.jpg"/>
            <p:cNvPicPr>
              <a:picLocks noChangeAspect="1"/>
            </p:cNvPicPr>
            <p:nvPr/>
          </p:nvPicPr>
          <p:blipFill>
            <a:blip r:embed="rId6">
              <a:extLst/>
            </a:blip>
            <a:stretch>
              <a:fillRect/>
            </a:stretch>
          </p:blipFill>
          <p:spPr>
            <a:xfrm>
              <a:off x="217954" y="6659290"/>
              <a:ext cx="1907786" cy="1907786"/>
            </a:xfrm>
            <a:prstGeom prst="rect">
              <a:avLst/>
            </a:prstGeom>
            <a:ln w="12700" cap="flat">
              <a:noFill/>
              <a:miter lim="400000"/>
            </a:ln>
            <a:effectLst/>
          </p:spPr>
        </p:pic>
        <p:pic>
          <p:nvPicPr>
            <p:cNvPr id="529" name="RS logos-5.jpg" descr="RS logos-5.jpg"/>
            <p:cNvPicPr>
              <a:picLocks noChangeAspect="1"/>
            </p:cNvPicPr>
            <p:nvPr/>
          </p:nvPicPr>
          <p:blipFill>
            <a:blip r:embed="rId7">
              <a:extLst/>
            </a:blip>
            <a:stretch>
              <a:fillRect/>
            </a:stretch>
          </p:blipFill>
          <p:spPr>
            <a:xfrm>
              <a:off x="217954" y="2214671"/>
              <a:ext cx="1907786" cy="1907786"/>
            </a:xfrm>
            <a:prstGeom prst="rect">
              <a:avLst/>
            </a:prstGeom>
            <a:ln w="12700" cap="flat">
              <a:noFill/>
              <a:miter lim="400000"/>
            </a:ln>
            <a:effectLst/>
          </p:spPr>
        </p:pic>
        <p:pic>
          <p:nvPicPr>
            <p:cNvPr id="530" name="RS logos-6.jpg" descr="RS logos-6.jpg"/>
            <p:cNvPicPr>
              <a:picLocks noChangeAspect="1"/>
            </p:cNvPicPr>
            <p:nvPr/>
          </p:nvPicPr>
          <p:blipFill>
            <a:blip r:embed="rId8">
              <a:extLst/>
            </a:blip>
            <a:stretch>
              <a:fillRect/>
            </a:stretch>
          </p:blipFill>
          <p:spPr>
            <a:xfrm>
              <a:off x="217953" y="8864732"/>
              <a:ext cx="1907786" cy="1907786"/>
            </a:xfrm>
            <a:prstGeom prst="rect">
              <a:avLst/>
            </a:prstGeom>
            <a:ln w="12700" cap="flat">
              <a:noFill/>
              <a:miter lim="400000"/>
            </a:ln>
            <a:effectLst/>
          </p:spPr>
        </p:pic>
      </p:gr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aphicFrame>
        <p:nvGraphicFramePr>
          <p:cNvPr id="66" name="Tableau 1"/>
          <p:cNvGraphicFramePr/>
          <p:nvPr/>
        </p:nvGraphicFramePr>
        <p:xfrm>
          <a:off x="2674055" y="1270000"/>
          <a:ext cx="21005801" cy="11176000"/>
        </p:xfrm>
        <a:graphic xmlns:a="http://schemas.openxmlformats.org/drawingml/2006/main">
          <a:graphicData uri="http://schemas.openxmlformats.org/drawingml/2006/table">
            <a:tbl>
              <a:tblPr firstCol="0" firstRow="0" lastCol="0" lastRow="0" bandCol="0" bandRow="0" rtl="0">
                <a:tableStyleId>{4C3C2611-4C71-4FC5-86AE-919BDF0F9419}</a:tableStyleId>
              </a:tblPr>
              <a:tblGrid>
                <a:gridCol w="2537177"/>
                <a:gridCol w="1587500"/>
                <a:gridCol w="2537177"/>
                <a:gridCol w="1587500"/>
                <a:gridCol w="2537177"/>
                <a:gridCol w="1587500"/>
                <a:gridCol w="2537177"/>
                <a:gridCol w="1587500"/>
                <a:gridCol w="2537177"/>
              </a:tblGrid>
              <a:tr h="508000">
                <a:tc>
                  <a:txBody>
                    <a:bodyPr/>
                    <a:lstStyle/>
                    <a:p>
                      <a:pPr defTabSz="914400">
                        <a:defRPr sz="3200">
                          <a:sym typeface="Open Sans"/>
                        </a:defRPr>
                      </a:pPr>
                    </a:p>
                  </a:txBody>
                  <a:tcPr marL="50800" marR="50800" marT="50800" marB="50800" anchor="ctr" anchorCtr="0" horzOverflow="overflow">
                    <a:lnL w="0">
                      <a:miter lim="400000"/>
                    </a:lnL>
                    <a:lnR w="0">
                      <a:miter lim="400000"/>
                    </a:lnR>
                    <a:lnT w="0">
                      <a:miter lim="400000"/>
                    </a:lnT>
                    <a:lnB w="0">
                      <a:miter lim="400000"/>
                    </a:lnB>
                  </a:tcPr>
                </a:tc>
                <a:tc>
                  <a:txBody>
                    <a:bodyPr/>
                    <a:lstStyle/>
                    <a:p>
                      <a:pPr defTabSz="914400">
                        <a:defRPr sz="3200">
                          <a:sym typeface="Open Sans"/>
                        </a:defRPr>
                      </a:pPr>
                    </a:p>
                  </a:txBody>
                  <a:tcPr marL="50800" marR="50800" marT="50800" marB="50800" anchor="ctr" anchorCtr="0" horzOverflow="overflow">
                    <a:lnL w="0">
                      <a:miter lim="400000"/>
                    </a:lnL>
                    <a:lnR w="0">
                      <a:miter lim="400000"/>
                    </a:lnR>
                    <a:lnT w="0">
                      <a:miter lim="400000"/>
                    </a:lnT>
                    <a:lnB w="0">
                      <a:miter lim="400000"/>
                    </a:lnB>
                  </a:tcPr>
                </a:tc>
                <a:tc>
                  <a:txBody>
                    <a:bodyPr/>
                    <a:lstStyle/>
                    <a:p>
                      <a:pPr defTabSz="914400">
                        <a:defRPr sz="3200">
                          <a:sym typeface="Open Sans"/>
                        </a:defRPr>
                      </a:pPr>
                    </a:p>
                  </a:txBody>
                  <a:tcPr marL="50800" marR="50800" marT="50800" marB="50800" anchor="ctr" anchorCtr="0" horzOverflow="overflow">
                    <a:lnL w="0">
                      <a:miter lim="400000"/>
                    </a:lnL>
                    <a:lnR w="0">
                      <a:miter lim="400000"/>
                    </a:lnR>
                    <a:lnT w="0">
                      <a:miter lim="400000"/>
                    </a:lnT>
                    <a:lnB w="0">
                      <a:miter lim="400000"/>
                    </a:lnB>
                  </a:tcPr>
                </a:tc>
                <a:tc>
                  <a:txBody>
                    <a:bodyPr/>
                    <a:lstStyle/>
                    <a:p>
                      <a:pPr defTabSz="914400">
                        <a:defRPr sz="3200">
                          <a:sym typeface="Open Sans"/>
                        </a:defRPr>
                      </a:pPr>
                    </a:p>
                  </a:txBody>
                  <a:tcPr marL="50800" marR="50800" marT="50800" marB="50800" anchor="ctr" anchorCtr="0" horzOverflow="overflow">
                    <a:lnL w="0">
                      <a:miter lim="400000"/>
                    </a:lnL>
                    <a:lnR w="0">
                      <a:miter lim="400000"/>
                    </a:lnR>
                    <a:lnT w="0">
                      <a:miter lim="400000"/>
                    </a:lnT>
                    <a:lnB w="0">
                      <a:miter lim="400000"/>
                    </a:lnB>
                  </a:tcPr>
                </a:tc>
                <a:tc>
                  <a:txBody>
                    <a:bodyPr/>
                    <a:lstStyle/>
                    <a:p>
                      <a:pPr defTabSz="914400">
                        <a:defRPr sz="3200">
                          <a:sym typeface="Open Sans"/>
                        </a:defRPr>
                      </a:pPr>
                    </a:p>
                  </a:txBody>
                  <a:tcPr marL="50800" marR="50800" marT="50800" marB="50800" anchor="ctr" anchorCtr="0" horzOverflow="overflow">
                    <a:lnL w="0">
                      <a:miter lim="400000"/>
                    </a:lnL>
                    <a:lnR w="0">
                      <a:miter lim="400000"/>
                    </a:lnR>
                    <a:lnT w="0">
                      <a:miter lim="400000"/>
                    </a:lnT>
                    <a:lnB w="0">
                      <a:miter lim="400000"/>
                    </a:lnB>
                  </a:tcPr>
                </a:tc>
                <a:tc>
                  <a:txBody>
                    <a:bodyPr/>
                    <a:lstStyle/>
                    <a:p>
                      <a:pPr defTabSz="914400">
                        <a:defRPr sz="3200">
                          <a:sym typeface="Open Sans"/>
                        </a:defRPr>
                      </a:pPr>
                    </a:p>
                  </a:txBody>
                  <a:tcPr marL="50800" marR="50800" marT="50800" marB="50800" anchor="ctr" anchorCtr="0" horzOverflow="overflow">
                    <a:lnL w="0">
                      <a:miter lim="400000"/>
                    </a:lnL>
                    <a:lnR w="0">
                      <a:miter lim="400000"/>
                    </a:lnR>
                    <a:lnT w="0">
                      <a:miter lim="400000"/>
                    </a:lnT>
                    <a:lnB w="0">
                      <a:miter lim="400000"/>
                    </a:lnB>
                  </a:tcPr>
                </a:tc>
                <a:tc>
                  <a:txBody>
                    <a:bodyPr/>
                    <a:lstStyle/>
                    <a:p>
                      <a:pPr defTabSz="914400">
                        <a:defRPr sz="3200">
                          <a:sym typeface="Open Sans"/>
                        </a:defRPr>
                      </a:pPr>
                    </a:p>
                  </a:txBody>
                  <a:tcPr marL="50800" marR="50800" marT="50800" marB="50800" anchor="ctr" anchorCtr="0" horzOverflow="overflow">
                    <a:lnL w="0">
                      <a:miter lim="400000"/>
                    </a:lnL>
                    <a:lnR w="0">
                      <a:miter lim="400000"/>
                    </a:lnR>
                    <a:lnT w="0">
                      <a:miter lim="400000"/>
                    </a:lnT>
                    <a:lnB w="0">
                      <a:miter lim="400000"/>
                    </a:lnB>
                  </a:tcPr>
                </a:tc>
                <a:tc>
                  <a:txBody>
                    <a:bodyPr/>
                    <a:lstStyle/>
                    <a:p>
                      <a:pPr defTabSz="914400">
                        <a:defRPr sz="3200">
                          <a:sym typeface="Open Sans"/>
                        </a:defRPr>
                      </a:pPr>
                    </a:p>
                  </a:txBody>
                  <a:tcPr marL="50800" marR="50800" marT="50800" marB="50800" anchor="ctr" anchorCtr="0" horzOverflow="overflow">
                    <a:lnL w="0">
                      <a:miter lim="400000"/>
                    </a:lnL>
                    <a:lnR w="0">
                      <a:miter lim="400000"/>
                    </a:lnR>
                    <a:lnT w="0">
                      <a:miter lim="400000"/>
                    </a:lnT>
                    <a:lnB w="0">
                      <a:miter lim="400000"/>
                    </a:lnB>
                  </a:tcPr>
                </a:tc>
                <a:tc>
                  <a:txBody>
                    <a:bodyPr/>
                    <a:lstStyle/>
                    <a:p>
                      <a:pPr defTabSz="914400">
                        <a:defRPr sz="3200">
                          <a:sym typeface="Open Sans"/>
                        </a:defRPr>
                      </a:pPr>
                    </a:p>
                  </a:txBody>
                  <a:tcPr marL="50800" marR="50800" marT="50800" marB="50800" anchor="ctr" anchorCtr="0" horzOverflow="overflow">
                    <a:lnL w="0">
                      <a:miter lim="400000"/>
                    </a:lnL>
                    <a:lnR w="0">
                      <a:miter lim="400000"/>
                    </a:lnR>
                    <a:lnT w="0">
                      <a:miter lim="400000"/>
                    </a:lnT>
                    <a:lnB w="0">
                      <a:miter lim="400000"/>
                    </a:lnB>
                  </a:tcPr>
                </a:tc>
              </a:tr>
              <a:tr h="3810000">
                <a:tc>
                  <a:txBody>
                    <a:bodyPr/>
                    <a:lstStyle/>
                    <a:p>
                      <a:pPr defTabSz="914400">
                        <a:defRPr sz="3200">
                          <a:sym typeface="Open Sans"/>
                        </a:defRPr>
                      </a:pPr>
                    </a:p>
                  </a:txBody>
                  <a:tcPr marL="50800" marR="50800" marT="50800" marB="50800" anchor="ctr" anchorCtr="0" horzOverflow="overflow">
                    <a:lnL w="0">
                      <a:miter lim="400000"/>
                    </a:lnL>
                    <a:lnR w="0">
                      <a:miter lim="400000"/>
                    </a:lnR>
                    <a:lnT w="0">
                      <a:miter lim="400000"/>
                    </a:lnT>
                    <a:lnB w="0">
                      <a:miter lim="400000"/>
                    </a:lnB>
                    <a:blipFill rotWithShape="1">
                      <a:blip r:embed="rId3"/>
                      <a:srcRect l="0" t="0" r="0" b="0"/>
                      <a:stretch>
                        <a:fillRect/>
                      </a:stretch>
                    </a:blipFill>
                  </a:tcPr>
                </a:tc>
                <a:tc>
                  <a:txBody>
                    <a:bodyPr/>
                    <a:lstStyle/>
                    <a:p>
                      <a:pPr defTabSz="914400">
                        <a:defRPr sz="3200">
                          <a:sym typeface="Open Sans"/>
                        </a:defRPr>
                      </a:pPr>
                    </a:p>
                  </a:txBody>
                  <a:tcPr marL="50800" marR="50800" marT="50800" marB="50800" anchor="ctr" anchorCtr="0" horzOverflow="overflow">
                    <a:lnL w="0">
                      <a:miter lim="400000"/>
                    </a:lnL>
                    <a:lnR w="0">
                      <a:miter lim="400000"/>
                    </a:lnR>
                    <a:lnT w="0">
                      <a:miter lim="400000"/>
                    </a:lnT>
                    <a:lnB w="0">
                      <a:miter lim="400000"/>
                    </a:lnB>
                  </a:tcPr>
                </a:tc>
                <a:tc>
                  <a:txBody>
                    <a:bodyPr/>
                    <a:lstStyle/>
                    <a:p>
                      <a:pPr defTabSz="914400">
                        <a:defRPr sz="3200">
                          <a:sym typeface="Open Sans"/>
                        </a:defRPr>
                      </a:pPr>
                    </a:p>
                  </a:txBody>
                  <a:tcPr marL="50800" marR="50800" marT="50800" marB="50800" anchor="ctr" anchorCtr="0" horzOverflow="overflow">
                    <a:lnL w="0">
                      <a:miter lim="400000"/>
                    </a:lnL>
                    <a:lnR w="0">
                      <a:miter lim="400000"/>
                    </a:lnR>
                    <a:lnT w="0">
                      <a:miter lim="400000"/>
                    </a:lnT>
                    <a:lnB w="0">
                      <a:miter lim="400000"/>
                    </a:lnB>
                    <a:blipFill rotWithShape="1">
                      <a:blip r:embed="rId4"/>
                      <a:srcRect l="0" t="0" r="0" b="0"/>
                      <a:stretch>
                        <a:fillRect/>
                      </a:stretch>
                    </a:blipFill>
                  </a:tcPr>
                </a:tc>
                <a:tc>
                  <a:txBody>
                    <a:bodyPr/>
                    <a:lstStyle/>
                    <a:p>
                      <a:pPr defTabSz="914400">
                        <a:defRPr sz="3200">
                          <a:sym typeface="Open Sans"/>
                        </a:defRPr>
                      </a:pPr>
                    </a:p>
                  </a:txBody>
                  <a:tcPr marL="50800" marR="50800" marT="50800" marB="50800" anchor="ctr" anchorCtr="0" horzOverflow="overflow">
                    <a:lnL w="0">
                      <a:miter lim="400000"/>
                    </a:lnL>
                    <a:lnR w="0">
                      <a:miter lim="400000"/>
                    </a:lnR>
                    <a:lnT w="0">
                      <a:miter lim="400000"/>
                    </a:lnT>
                    <a:lnB w="0">
                      <a:miter lim="400000"/>
                    </a:lnB>
                  </a:tcPr>
                </a:tc>
                <a:tc>
                  <a:txBody>
                    <a:bodyPr/>
                    <a:lstStyle/>
                    <a:p>
                      <a:pPr defTabSz="914400">
                        <a:defRPr sz="3200">
                          <a:sym typeface="Open Sans"/>
                        </a:defRPr>
                      </a:pPr>
                    </a:p>
                  </a:txBody>
                  <a:tcPr marL="50800" marR="50800" marT="50800" marB="50800" anchor="ctr" anchorCtr="0" horzOverflow="overflow">
                    <a:lnL w="0">
                      <a:miter lim="400000"/>
                    </a:lnL>
                    <a:lnR w="0">
                      <a:miter lim="400000"/>
                    </a:lnR>
                    <a:lnT w="0">
                      <a:miter lim="400000"/>
                    </a:lnT>
                    <a:lnB w="0">
                      <a:miter lim="400000"/>
                    </a:lnB>
                    <a:blipFill rotWithShape="1">
                      <a:blip r:embed="rId5"/>
                      <a:srcRect l="0" t="0" r="0" b="0"/>
                      <a:stretch>
                        <a:fillRect/>
                      </a:stretch>
                    </a:blipFill>
                  </a:tcPr>
                </a:tc>
                <a:tc>
                  <a:txBody>
                    <a:bodyPr/>
                    <a:lstStyle/>
                    <a:p>
                      <a:pPr defTabSz="914400">
                        <a:defRPr sz="3200">
                          <a:sym typeface="Open Sans"/>
                        </a:defRPr>
                      </a:pPr>
                    </a:p>
                  </a:txBody>
                  <a:tcPr marL="50800" marR="50800" marT="50800" marB="50800" anchor="ctr" anchorCtr="0" horzOverflow="overflow">
                    <a:lnL w="0">
                      <a:miter lim="400000"/>
                    </a:lnL>
                    <a:lnR w="0">
                      <a:miter lim="400000"/>
                    </a:lnR>
                    <a:lnT w="0">
                      <a:miter lim="400000"/>
                    </a:lnT>
                    <a:lnB w="0">
                      <a:miter lim="400000"/>
                    </a:lnB>
                  </a:tcPr>
                </a:tc>
                <a:tc>
                  <a:txBody>
                    <a:bodyPr/>
                    <a:lstStyle/>
                    <a:p>
                      <a:pPr defTabSz="914400">
                        <a:defRPr sz="3200">
                          <a:sym typeface="Open Sans"/>
                        </a:defRPr>
                      </a:pPr>
                    </a:p>
                  </a:txBody>
                  <a:tcPr marL="50800" marR="50800" marT="50800" marB="50800" anchor="ctr" anchorCtr="0" horzOverflow="overflow">
                    <a:lnL w="0">
                      <a:miter lim="400000"/>
                    </a:lnL>
                    <a:lnR w="0">
                      <a:miter lim="400000"/>
                    </a:lnR>
                    <a:lnT w="0">
                      <a:miter lim="400000"/>
                    </a:lnT>
                    <a:lnB w="0">
                      <a:miter lim="400000"/>
                    </a:lnB>
                    <a:blipFill rotWithShape="1">
                      <a:blip r:embed="rId6"/>
                      <a:srcRect l="0" t="0" r="0" b="0"/>
                      <a:stretch>
                        <a:fillRect/>
                      </a:stretch>
                    </a:blipFill>
                  </a:tcPr>
                </a:tc>
                <a:tc>
                  <a:txBody>
                    <a:bodyPr/>
                    <a:lstStyle/>
                    <a:p>
                      <a:pPr defTabSz="914400">
                        <a:defRPr sz="3200">
                          <a:sym typeface="Open Sans"/>
                        </a:defRPr>
                      </a:pPr>
                    </a:p>
                  </a:txBody>
                  <a:tcPr marL="50800" marR="50800" marT="50800" marB="50800" anchor="ctr" anchorCtr="0" horzOverflow="overflow">
                    <a:lnL w="0">
                      <a:miter lim="400000"/>
                    </a:lnL>
                    <a:lnR w="0">
                      <a:miter lim="400000"/>
                    </a:lnR>
                    <a:lnT w="0">
                      <a:miter lim="400000"/>
                    </a:lnT>
                    <a:lnB w="0">
                      <a:miter lim="400000"/>
                    </a:lnB>
                  </a:tcPr>
                </a:tc>
                <a:tc>
                  <a:txBody>
                    <a:bodyPr/>
                    <a:lstStyle/>
                    <a:p>
                      <a:pPr defTabSz="914400">
                        <a:defRPr sz="3200">
                          <a:sym typeface="Open Sans"/>
                        </a:defRPr>
                      </a:pPr>
                    </a:p>
                  </a:txBody>
                  <a:tcPr marL="50800" marR="50800" marT="50800" marB="50800" anchor="ctr" anchorCtr="0" horzOverflow="overflow">
                    <a:lnL w="0">
                      <a:miter lim="400000"/>
                    </a:lnL>
                    <a:lnR w="0">
                      <a:miter lim="400000"/>
                    </a:lnR>
                    <a:lnT w="0">
                      <a:miter lim="400000"/>
                    </a:lnT>
                    <a:lnB w="0">
                      <a:miter lim="400000"/>
                    </a:lnB>
                    <a:blipFill rotWithShape="1">
                      <a:blip r:embed="rId7"/>
                      <a:srcRect l="0" t="0" r="0" b="0"/>
                      <a:stretch>
                        <a:fillRect/>
                      </a:stretch>
                    </a:blipFill>
                  </a:tcPr>
                </a:tc>
              </a:tr>
              <a:tr h="1270000">
                <a:tc>
                  <a:txBody>
                    <a:bodyPr/>
                    <a:lstStyle/>
                    <a:p>
                      <a:pPr defTabSz="457200">
                        <a:spcBef>
                          <a:spcPts val="500"/>
                        </a:spcBef>
                        <a:defRPr sz="2300">
                          <a:solidFill>
                            <a:srgbClr val="53697A"/>
                          </a:solidFill>
                          <a:latin typeface="Open Sans Bold"/>
                          <a:ea typeface="Open Sans Bold"/>
                          <a:cs typeface="Open Sans Bold"/>
                          <a:sym typeface="Open Sans Bold"/>
                        </a:defRPr>
                      </a:pPr>
                      <a:r>
                        <a:t>Dr Walter ALBARDIER</a:t>
                      </a:r>
                    </a:p>
                    <a:p>
                      <a:pPr defTabSz="457200">
                        <a:spcBef>
                          <a:spcPts val="500"/>
                        </a:spcBef>
                        <a:defRPr sz="1900">
                          <a:solidFill>
                            <a:srgbClr val="A88F5B"/>
                          </a:solidFill>
                          <a:latin typeface="Open Sans SemiBold"/>
                          <a:ea typeface="Open Sans SemiBold"/>
                          <a:cs typeface="Open Sans SemiBold"/>
                          <a:sym typeface="Open Sans SemiBold"/>
                        </a:defRPr>
                      </a:pPr>
                      <a:r>
                        <a:t>PSYCHIATRE</a:t>
                      </a:r>
                    </a:p>
                  </a:txBody>
                  <a:tcPr marL="50800" marR="50800" marT="50800" marB="50800" anchor="ctr" anchorCtr="0" horzOverflow="overflow">
                    <a:lnL w="0">
                      <a:miter lim="400000"/>
                    </a:lnL>
                    <a:lnR w="0">
                      <a:miter lim="400000"/>
                    </a:lnR>
                    <a:lnT w="0">
                      <a:miter lim="400000"/>
                    </a:lnT>
                    <a:lnB w="0">
                      <a:miter lim="400000"/>
                    </a:lnB>
                  </a:tcPr>
                </a:tc>
                <a:tc>
                  <a:txBody>
                    <a:bodyPr/>
                    <a:lstStyle/>
                    <a:p>
                      <a:pPr defTabSz="914400">
                        <a:defRPr sz="3200">
                          <a:sym typeface="Open Sans"/>
                        </a:defRPr>
                      </a:pPr>
                    </a:p>
                  </a:txBody>
                  <a:tcPr marL="50800" marR="50800" marT="50800" marB="50800" anchor="ctr" anchorCtr="0" horzOverflow="overflow">
                    <a:lnL w="0">
                      <a:miter lim="400000"/>
                    </a:lnL>
                    <a:lnR w="0">
                      <a:miter lim="400000"/>
                    </a:lnR>
                    <a:lnT w="0">
                      <a:miter lim="400000"/>
                    </a:lnT>
                    <a:lnB w="0">
                      <a:miter lim="400000"/>
                    </a:lnB>
                  </a:tcPr>
                </a:tc>
                <a:tc>
                  <a:txBody>
                    <a:bodyPr/>
                    <a:lstStyle/>
                    <a:p>
                      <a:pPr defTabSz="457200">
                        <a:spcBef>
                          <a:spcPts val="500"/>
                        </a:spcBef>
                        <a:defRPr sz="2300">
                          <a:solidFill>
                            <a:srgbClr val="53697A"/>
                          </a:solidFill>
                          <a:latin typeface="Open Sans Bold"/>
                          <a:ea typeface="Open Sans Bold"/>
                          <a:cs typeface="Open Sans Bold"/>
                          <a:sym typeface="Open Sans Bold"/>
                        </a:defRPr>
                      </a:pPr>
                      <a:r>
                        <a:t>Esther ALLIER</a:t>
                      </a:r>
                    </a:p>
                    <a:p>
                      <a:pPr defTabSz="457200">
                        <a:spcBef>
                          <a:spcPts val="500"/>
                        </a:spcBef>
                        <a:defRPr sz="1900">
                          <a:solidFill>
                            <a:srgbClr val="A88F5B"/>
                          </a:solidFill>
                          <a:latin typeface="Open Sans SemiBold"/>
                          <a:ea typeface="Open Sans SemiBold"/>
                          <a:cs typeface="Open Sans SemiBold"/>
                          <a:sym typeface="Open Sans SemiBold"/>
                        </a:defRPr>
                      </a:pPr>
                      <a:r>
                        <a:t>PSYCHOLOGUE CLINICIENNE</a:t>
                      </a:r>
                    </a:p>
                  </a:txBody>
                  <a:tcPr marL="50800" marR="50800" marT="50800" marB="50800" anchor="ctr" anchorCtr="0" horzOverflow="overflow">
                    <a:lnL w="0">
                      <a:miter lim="400000"/>
                    </a:lnL>
                    <a:lnR w="0">
                      <a:miter lim="400000"/>
                    </a:lnR>
                    <a:lnT w="0">
                      <a:miter lim="400000"/>
                    </a:lnT>
                    <a:lnB w="0">
                      <a:miter lim="400000"/>
                    </a:lnB>
                  </a:tcPr>
                </a:tc>
                <a:tc>
                  <a:txBody>
                    <a:bodyPr/>
                    <a:lstStyle/>
                    <a:p>
                      <a:pPr defTabSz="914400">
                        <a:defRPr sz="3200">
                          <a:sym typeface="Open Sans"/>
                        </a:defRPr>
                      </a:pPr>
                    </a:p>
                  </a:txBody>
                  <a:tcPr marL="50800" marR="50800" marT="50800" marB="50800" anchor="ctr" anchorCtr="0" horzOverflow="overflow">
                    <a:lnL w="0">
                      <a:miter lim="400000"/>
                    </a:lnL>
                    <a:lnR w="0">
                      <a:miter lim="400000"/>
                    </a:lnR>
                    <a:lnT w="0">
                      <a:miter lim="400000"/>
                    </a:lnT>
                    <a:lnB w="0">
                      <a:miter lim="400000"/>
                    </a:lnB>
                  </a:tcPr>
                </a:tc>
                <a:tc>
                  <a:txBody>
                    <a:bodyPr/>
                    <a:lstStyle/>
                    <a:p>
                      <a:pPr defTabSz="457200">
                        <a:spcBef>
                          <a:spcPts val="500"/>
                        </a:spcBef>
                        <a:defRPr sz="2300">
                          <a:solidFill>
                            <a:srgbClr val="53697A"/>
                          </a:solidFill>
                          <a:latin typeface="Open Sans Bold"/>
                          <a:ea typeface="Open Sans Bold"/>
                          <a:cs typeface="Open Sans Bold"/>
                          <a:sym typeface="Open Sans Bold"/>
                        </a:defRPr>
                      </a:pPr>
                      <a:r>
                        <a:t>Quentin BONNALD</a:t>
                      </a:r>
                    </a:p>
                    <a:p>
                      <a:pPr defTabSz="457200">
                        <a:spcBef>
                          <a:spcPts val="500"/>
                        </a:spcBef>
                        <a:defRPr sz="1900">
                          <a:solidFill>
                            <a:srgbClr val="A88F5B"/>
                          </a:solidFill>
                          <a:latin typeface="Open Sans SemiBold"/>
                          <a:ea typeface="Open Sans SemiBold"/>
                          <a:cs typeface="Open Sans SemiBold"/>
                          <a:sym typeface="Open Sans SemiBold"/>
                        </a:defRPr>
                      </a:pPr>
                      <a:r>
                        <a:t>PSYCHOLOGUE CLINICIEN</a:t>
                      </a:r>
                    </a:p>
                  </a:txBody>
                  <a:tcPr marL="50800" marR="50800" marT="50800" marB="50800" anchor="ctr" anchorCtr="0" horzOverflow="overflow">
                    <a:lnL w="0">
                      <a:miter lim="400000"/>
                    </a:lnL>
                    <a:lnR w="0">
                      <a:miter lim="400000"/>
                    </a:lnR>
                    <a:lnT w="0">
                      <a:miter lim="400000"/>
                    </a:lnT>
                    <a:lnB w="0">
                      <a:miter lim="400000"/>
                    </a:lnB>
                  </a:tcPr>
                </a:tc>
                <a:tc>
                  <a:txBody>
                    <a:bodyPr/>
                    <a:lstStyle/>
                    <a:p>
                      <a:pPr defTabSz="914400">
                        <a:defRPr sz="3200">
                          <a:sym typeface="Open Sans"/>
                        </a:defRPr>
                      </a:pPr>
                    </a:p>
                  </a:txBody>
                  <a:tcPr marL="50800" marR="50800" marT="50800" marB="50800" anchor="ctr" anchorCtr="0" horzOverflow="overflow">
                    <a:lnL w="0">
                      <a:miter lim="400000"/>
                    </a:lnL>
                    <a:lnR w="0">
                      <a:miter lim="400000"/>
                    </a:lnR>
                    <a:lnT w="0">
                      <a:miter lim="400000"/>
                    </a:lnT>
                    <a:lnB w="0">
                      <a:miter lim="400000"/>
                    </a:lnB>
                  </a:tcPr>
                </a:tc>
                <a:tc>
                  <a:txBody>
                    <a:bodyPr/>
                    <a:lstStyle/>
                    <a:p>
                      <a:pPr defTabSz="457200">
                        <a:spcBef>
                          <a:spcPts val="500"/>
                        </a:spcBef>
                        <a:defRPr sz="2300">
                          <a:solidFill>
                            <a:srgbClr val="53697A"/>
                          </a:solidFill>
                          <a:latin typeface="Open Sans Bold"/>
                          <a:ea typeface="Open Sans Bold"/>
                          <a:cs typeface="Open Sans Bold"/>
                          <a:sym typeface="Open Sans Bold"/>
                        </a:defRPr>
                      </a:pPr>
                      <a:r>
                        <a:t>Sylvie BROCHET</a:t>
                      </a:r>
                    </a:p>
                    <a:p>
                      <a:pPr defTabSz="457200">
                        <a:spcBef>
                          <a:spcPts val="500"/>
                        </a:spcBef>
                        <a:defRPr sz="1900">
                          <a:solidFill>
                            <a:srgbClr val="A88F5B"/>
                          </a:solidFill>
                          <a:latin typeface="Open Sans SemiBold"/>
                          <a:ea typeface="Open Sans SemiBold"/>
                          <a:cs typeface="Open Sans SemiBold"/>
                          <a:sym typeface="Open Sans SemiBold"/>
                        </a:defRPr>
                      </a:pPr>
                      <a:r>
                        <a:t>PSYCHOLOGUE CLINICIENNE</a:t>
                      </a:r>
                    </a:p>
                  </a:txBody>
                  <a:tcPr marL="50800" marR="50800" marT="50800" marB="50800" anchor="ctr" anchorCtr="0" horzOverflow="overflow">
                    <a:lnL w="0">
                      <a:miter lim="400000"/>
                    </a:lnL>
                    <a:lnR w="0">
                      <a:miter lim="400000"/>
                    </a:lnR>
                    <a:lnT w="0">
                      <a:miter lim="400000"/>
                    </a:lnT>
                    <a:lnB w="0">
                      <a:miter lim="400000"/>
                    </a:lnB>
                  </a:tcPr>
                </a:tc>
                <a:tc>
                  <a:txBody>
                    <a:bodyPr/>
                    <a:lstStyle/>
                    <a:p>
                      <a:pPr defTabSz="914400">
                        <a:defRPr sz="3200">
                          <a:sym typeface="Open Sans"/>
                        </a:defRPr>
                      </a:pPr>
                    </a:p>
                  </a:txBody>
                  <a:tcPr marL="50800" marR="50800" marT="50800" marB="50800" anchor="ctr" anchorCtr="0" horzOverflow="overflow">
                    <a:lnL w="0">
                      <a:miter lim="400000"/>
                    </a:lnL>
                    <a:lnR w="0">
                      <a:miter lim="400000"/>
                    </a:lnR>
                    <a:lnT w="0">
                      <a:miter lim="400000"/>
                    </a:lnT>
                    <a:lnB w="0">
                      <a:miter lim="400000"/>
                    </a:lnB>
                  </a:tcPr>
                </a:tc>
                <a:tc>
                  <a:txBody>
                    <a:bodyPr/>
                    <a:lstStyle/>
                    <a:p>
                      <a:pPr defTabSz="457200">
                        <a:spcBef>
                          <a:spcPts val="500"/>
                        </a:spcBef>
                        <a:defRPr sz="2300">
                          <a:solidFill>
                            <a:srgbClr val="53697A"/>
                          </a:solidFill>
                          <a:latin typeface="Open Sans Bold"/>
                          <a:ea typeface="Open Sans Bold"/>
                          <a:cs typeface="Open Sans Bold"/>
                          <a:sym typeface="Open Sans Bold"/>
                        </a:defRPr>
                      </a:pPr>
                      <a:r>
                        <a:t>Sébastien BROCHOT</a:t>
                      </a:r>
                    </a:p>
                    <a:p>
                      <a:pPr defTabSz="457200">
                        <a:spcBef>
                          <a:spcPts val="500"/>
                        </a:spcBef>
                        <a:defRPr sz="1900">
                          <a:solidFill>
                            <a:srgbClr val="A88F5B"/>
                          </a:solidFill>
                          <a:latin typeface="Open Sans SemiBold"/>
                          <a:ea typeface="Open Sans SemiBold"/>
                          <a:cs typeface="Open Sans SemiBold"/>
                          <a:sym typeface="Open Sans SemiBold"/>
                        </a:defRPr>
                      </a:pPr>
                      <a:r>
                        <a:t>PRÉVENTEUR FORMATEUR</a:t>
                      </a:r>
                    </a:p>
                  </a:txBody>
                  <a:tcPr marL="50800" marR="50800" marT="50800" marB="50800" anchor="ctr" anchorCtr="0" horzOverflow="overflow">
                    <a:lnL w="0">
                      <a:miter lim="400000"/>
                    </a:lnL>
                    <a:lnR w="0">
                      <a:miter lim="400000"/>
                    </a:lnR>
                    <a:lnT w="0">
                      <a:miter lim="400000"/>
                    </a:lnT>
                    <a:lnB w="0">
                      <a:miter lim="400000"/>
                    </a:lnB>
                  </a:tcPr>
                </a:tc>
              </a:tr>
              <a:tr h="508000">
                <a:tc>
                  <a:txBody>
                    <a:bodyPr/>
                    <a:lstStyle/>
                    <a:p>
                      <a:pPr defTabSz="914400">
                        <a:defRPr sz="3200">
                          <a:sym typeface="Open Sans"/>
                        </a:defRPr>
                      </a:pPr>
                    </a:p>
                  </a:txBody>
                  <a:tcPr marL="50800" marR="50800" marT="50800" marB="50800" anchor="ctr" anchorCtr="0" horzOverflow="overflow">
                    <a:lnL w="0">
                      <a:miter lim="400000"/>
                    </a:lnL>
                    <a:lnR w="0">
                      <a:miter lim="400000"/>
                    </a:lnR>
                    <a:lnT w="0">
                      <a:miter lim="400000"/>
                    </a:lnT>
                    <a:lnB w="0">
                      <a:miter lim="400000"/>
                    </a:lnB>
                  </a:tcPr>
                </a:tc>
                <a:tc>
                  <a:txBody>
                    <a:bodyPr/>
                    <a:lstStyle/>
                    <a:p>
                      <a:pPr defTabSz="914400">
                        <a:defRPr sz="3200">
                          <a:sym typeface="Open Sans"/>
                        </a:defRPr>
                      </a:pPr>
                    </a:p>
                  </a:txBody>
                  <a:tcPr marL="50800" marR="50800" marT="50800" marB="50800" anchor="ctr" anchorCtr="0" horzOverflow="overflow">
                    <a:lnL w="0">
                      <a:miter lim="400000"/>
                    </a:lnL>
                    <a:lnR w="0">
                      <a:miter lim="400000"/>
                    </a:lnR>
                    <a:lnT w="0">
                      <a:miter lim="400000"/>
                    </a:lnT>
                    <a:lnB w="0">
                      <a:miter lim="400000"/>
                    </a:lnB>
                  </a:tcPr>
                </a:tc>
                <a:tc>
                  <a:txBody>
                    <a:bodyPr/>
                    <a:lstStyle/>
                    <a:p>
                      <a:pPr defTabSz="914400">
                        <a:defRPr sz="3200">
                          <a:sym typeface="Open Sans"/>
                        </a:defRPr>
                      </a:pPr>
                    </a:p>
                  </a:txBody>
                  <a:tcPr marL="50800" marR="50800" marT="50800" marB="50800" anchor="ctr" anchorCtr="0" horzOverflow="overflow">
                    <a:lnL w="0">
                      <a:miter lim="400000"/>
                    </a:lnL>
                    <a:lnR w="0">
                      <a:miter lim="400000"/>
                    </a:lnR>
                    <a:lnT w="0">
                      <a:miter lim="400000"/>
                    </a:lnT>
                    <a:lnB w="0">
                      <a:miter lim="400000"/>
                    </a:lnB>
                  </a:tcPr>
                </a:tc>
                <a:tc>
                  <a:txBody>
                    <a:bodyPr/>
                    <a:lstStyle/>
                    <a:p>
                      <a:pPr defTabSz="914400">
                        <a:defRPr sz="3200">
                          <a:sym typeface="Open Sans"/>
                        </a:defRPr>
                      </a:pPr>
                    </a:p>
                  </a:txBody>
                  <a:tcPr marL="50800" marR="50800" marT="50800" marB="50800" anchor="ctr" anchorCtr="0" horzOverflow="overflow">
                    <a:lnL w="0">
                      <a:miter lim="400000"/>
                    </a:lnL>
                    <a:lnR w="0">
                      <a:miter lim="400000"/>
                    </a:lnR>
                    <a:lnT w="0">
                      <a:miter lim="400000"/>
                    </a:lnT>
                    <a:lnB w="0">
                      <a:miter lim="400000"/>
                    </a:lnB>
                  </a:tcPr>
                </a:tc>
                <a:tc>
                  <a:txBody>
                    <a:bodyPr/>
                    <a:lstStyle/>
                    <a:p>
                      <a:pPr defTabSz="914400">
                        <a:defRPr sz="3200">
                          <a:sym typeface="Open Sans"/>
                        </a:defRPr>
                      </a:pPr>
                    </a:p>
                  </a:txBody>
                  <a:tcPr marL="50800" marR="50800" marT="50800" marB="50800" anchor="ctr" anchorCtr="0" horzOverflow="overflow">
                    <a:lnL w="0">
                      <a:miter lim="400000"/>
                    </a:lnL>
                    <a:lnR w="0">
                      <a:miter lim="400000"/>
                    </a:lnR>
                    <a:lnT w="0">
                      <a:miter lim="400000"/>
                    </a:lnT>
                    <a:lnB w="0">
                      <a:miter lim="400000"/>
                    </a:lnB>
                  </a:tcPr>
                </a:tc>
                <a:tc>
                  <a:txBody>
                    <a:bodyPr/>
                    <a:lstStyle/>
                    <a:p>
                      <a:pPr defTabSz="914400">
                        <a:defRPr sz="3200">
                          <a:sym typeface="Open Sans"/>
                        </a:defRPr>
                      </a:pPr>
                    </a:p>
                  </a:txBody>
                  <a:tcPr marL="50800" marR="50800" marT="50800" marB="50800" anchor="ctr" anchorCtr="0" horzOverflow="overflow">
                    <a:lnL w="0">
                      <a:miter lim="400000"/>
                    </a:lnL>
                    <a:lnR w="0">
                      <a:miter lim="400000"/>
                    </a:lnR>
                    <a:lnT w="0">
                      <a:miter lim="400000"/>
                    </a:lnT>
                    <a:lnB w="0">
                      <a:miter lim="400000"/>
                    </a:lnB>
                  </a:tcPr>
                </a:tc>
                <a:tc>
                  <a:txBody>
                    <a:bodyPr/>
                    <a:lstStyle/>
                    <a:p>
                      <a:pPr defTabSz="914400">
                        <a:defRPr sz="3200">
                          <a:sym typeface="Open Sans"/>
                        </a:defRPr>
                      </a:pPr>
                    </a:p>
                  </a:txBody>
                  <a:tcPr marL="50800" marR="50800" marT="50800" marB="50800" anchor="ctr" anchorCtr="0" horzOverflow="overflow">
                    <a:lnL w="0">
                      <a:miter lim="400000"/>
                    </a:lnL>
                    <a:lnR w="0">
                      <a:miter lim="400000"/>
                    </a:lnR>
                    <a:lnT w="0">
                      <a:miter lim="400000"/>
                    </a:lnT>
                    <a:lnB w="0">
                      <a:miter lim="400000"/>
                    </a:lnB>
                  </a:tcPr>
                </a:tc>
                <a:tc>
                  <a:txBody>
                    <a:bodyPr/>
                    <a:lstStyle/>
                    <a:p>
                      <a:pPr defTabSz="914400">
                        <a:defRPr sz="3200">
                          <a:sym typeface="Open Sans"/>
                        </a:defRPr>
                      </a:pPr>
                    </a:p>
                  </a:txBody>
                  <a:tcPr marL="50800" marR="50800" marT="50800" marB="50800" anchor="ctr" anchorCtr="0" horzOverflow="overflow">
                    <a:lnL w="0">
                      <a:miter lim="400000"/>
                    </a:lnL>
                    <a:lnR w="0">
                      <a:miter lim="400000"/>
                    </a:lnR>
                    <a:lnT w="0">
                      <a:miter lim="400000"/>
                    </a:lnT>
                    <a:lnB w="0">
                      <a:miter lim="400000"/>
                    </a:lnB>
                  </a:tcPr>
                </a:tc>
                <a:tc>
                  <a:txBody>
                    <a:bodyPr/>
                    <a:lstStyle/>
                    <a:p>
                      <a:pPr defTabSz="914400">
                        <a:defRPr sz="3200">
                          <a:sym typeface="Open Sans"/>
                        </a:defRPr>
                      </a:pPr>
                    </a:p>
                  </a:txBody>
                  <a:tcPr marL="50800" marR="50800" marT="50800" marB="50800" anchor="ctr" anchorCtr="0" horzOverflow="overflow">
                    <a:lnL w="0">
                      <a:miter lim="400000"/>
                    </a:lnL>
                    <a:lnR w="0">
                      <a:miter lim="400000"/>
                    </a:lnR>
                    <a:lnT w="0">
                      <a:miter lim="400000"/>
                    </a:lnT>
                    <a:lnB w="0">
                      <a:miter lim="400000"/>
                    </a:lnB>
                  </a:tcPr>
                </a:tc>
              </a:tr>
              <a:tr h="3810000">
                <a:tc>
                  <a:txBody>
                    <a:bodyPr/>
                    <a:lstStyle/>
                    <a:p>
                      <a:pPr defTabSz="914400">
                        <a:defRPr sz="3200">
                          <a:sym typeface="Open Sans"/>
                        </a:defRPr>
                      </a:pPr>
                    </a:p>
                  </a:txBody>
                  <a:tcPr marL="50800" marR="50800" marT="50800" marB="50800" anchor="ctr" anchorCtr="0" horzOverflow="overflow">
                    <a:lnL w="0">
                      <a:miter lim="400000"/>
                    </a:lnL>
                    <a:lnR w="0">
                      <a:miter lim="400000"/>
                    </a:lnR>
                    <a:lnT w="0">
                      <a:miter lim="400000"/>
                    </a:lnT>
                    <a:lnB w="0">
                      <a:miter lim="400000"/>
                    </a:lnB>
                    <a:blipFill rotWithShape="1">
                      <a:blip r:embed="rId8"/>
                      <a:srcRect l="0" t="0" r="0" b="0"/>
                      <a:stretch>
                        <a:fillRect/>
                      </a:stretch>
                    </a:blipFill>
                  </a:tcPr>
                </a:tc>
                <a:tc>
                  <a:txBody>
                    <a:bodyPr/>
                    <a:lstStyle/>
                    <a:p>
                      <a:pPr defTabSz="914400">
                        <a:defRPr sz="3200">
                          <a:sym typeface="Open Sans"/>
                        </a:defRPr>
                      </a:pPr>
                    </a:p>
                  </a:txBody>
                  <a:tcPr marL="50800" marR="50800" marT="50800" marB="50800" anchor="ctr" anchorCtr="0" horzOverflow="overflow">
                    <a:lnL w="0">
                      <a:miter lim="400000"/>
                    </a:lnL>
                    <a:lnR w="0">
                      <a:miter lim="400000"/>
                    </a:lnR>
                    <a:lnT w="0">
                      <a:miter lim="400000"/>
                    </a:lnT>
                    <a:lnB w="0">
                      <a:miter lim="400000"/>
                    </a:lnB>
                  </a:tcPr>
                </a:tc>
                <a:tc>
                  <a:txBody>
                    <a:bodyPr/>
                    <a:lstStyle/>
                    <a:p>
                      <a:pPr defTabSz="914400">
                        <a:defRPr sz="3200">
                          <a:sym typeface="Open Sans"/>
                        </a:defRPr>
                      </a:pPr>
                    </a:p>
                  </a:txBody>
                  <a:tcPr marL="50800" marR="50800" marT="50800" marB="50800" anchor="ctr" anchorCtr="0" horzOverflow="overflow">
                    <a:lnL w="0">
                      <a:miter lim="400000"/>
                    </a:lnL>
                    <a:lnR w="0">
                      <a:miter lim="400000"/>
                    </a:lnR>
                    <a:lnT w="0">
                      <a:miter lim="400000"/>
                    </a:lnT>
                    <a:lnB w="0">
                      <a:miter lim="400000"/>
                    </a:lnB>
                    <a:blipFill rotWithShape="1">
                      <a:blip r:embed="rId9"/>
                      <a:srcRect l="0" t="0" r="0" b="0"/>
                      <a:stretch>
                        <a:fillRect/>
                      </a:stretch>
                    </a:blipFill>
                  </a:tcPr>
                </a:tc>
                <a:tc>
                  <a:txBody>
                    <a:bodyPr/>
                    <a:lstStyle/>
                    <a:p>
                      <a:pPr defTabSz="914400">
                        <a:defRPr sz="3200">
                          <a:sym typeface="Open Sans"/>
                        </a:defRPr>
                      </a:pPr>
                    </a:p>
                  </a:txBody>
                  <a:tcPr marL="50800" marR="50800" marT="50800" marB="50800" anchor="ctr" anchorCtr="0" horzOverflow="overflow">
                    <a:lnL w="0">
                      <a:miter lim="400000"/>
                    </a:lnL>
                    <a:lnR w="0">
                      <a:miter lim="400000"/>
                    </a:lnR>
                    <a:lnT w="0">
                      <a:miter lim="400000"/>
                    </a:lnT>
                    <a:lnB w="0">
                      <a:miter lim="400000"/>
                    </a:lnB>
                  </a:tcPr>
                </a:tc>
                <a:tc>
                  <a:txBody>
                    <a:bodyPr/>
                    <a:lstStyle/>
                    <a:p>
                      <a:pPr defTabSz="914400">
                        <a:defRPr sz="3200">
                          <a:sym typeface="Open Sans"/>
                        </a:defRPr>
                      </a:pPr>
                    </a:p>
                  </a:txBody>
                  <a:tcPr marL="50800" marR="50800" marT="50800" marB="50800" anchor="ctr" anchorCtr="0" horzOverflow="overflow">
                    <a:lnL w="0">
                      <a:miter lim="400000"/>
                    </a:lnL>
                    <a:lnR w="0">
                      <a:miter lim="400000"/>
                    </a:lnR>
                    <a:lnT w="0">
                      <a:miter lim="400000"/>
                    </a:lnT>
                    <a:lnB w="0">
                      <a:miter lim="400000"/>
                    </a:lnB>
                    <a:blipFill rotWithShape="1">
                      <a:blip r:embed="rId10"/>
                      <a:srcRect l="0" t="0" r="0" b="0"/>
                      <a:stretch>
                        <a:fillRect/>
                      </a:stretch>
                    </a:blipFill>
                  </a:tcPr>
                </a:tc>
                <a:tc>
                  <a:txBody>
                    <a:bodyPr/>
                    <a:lstStyle/>
                    <a:p>
                      <a:pPr defTabSz="914400">
                        <a:defRPr sz="3200">
                          <a:sym typeface="Open Sans"/>
                        </a:defRPr>
                      </a:pPr>
                    </a:p>
                  </a:txBody>
                  <a:tcPr marL="50800" marR="50800" marT="50800" marB="50800" anchor="ctr" anchorCtr="0" horzOverflow="overflow">
                    <a:lnL w="0">
                      <a:miter lim="400000"/>
                    </a:lnL>
                    <a:lnR w="0">
                      <a:miter lim="400000"/>
                    </a:lnR>
                    <a:lnT w="0">
                      <a:miter lim="400000"/>
                    </a:lnT>
                    <a:lnB w="0">
                      <a:miter lim="400000"/>
                    </a:lnB>
                  </a:tcPr>
                </a:tc>
                <a:tc>
                  <a:txBody>
                    <a:bodyPr/>
                    <a:lstStyle/>
                    <a:p>
                      <a:pPr defTabSz="914400">
                        <a:defRPr sz="3200">
                          <a:sym typeface="Open Sans"/>
                        </a:defRPr>
                      </a:pPr>
                    </a:p>
                  </a:txBody>
                  <a:tcPr marL="50800" marR="50800" marT="50800" marB="50800" anchor="ctr" anchorCtr="0" horzOverflow="overflow">
                    <a:lnL w="0">
                      <a:miter lim="400000"/>
                    </a:lnL>
                    <a:lnR w="0">
                      <a:miter lim="400000"/>
                    </a:lnR>
                    <a:lnT w="0">
                      <a:miter lim="400000"/>
                    </a:lnT>
                    <a:lnB w="0">
                      <a:miter lim="400000"/>
                    </a:lnB>
                    <a:blipFill rotWithShape="1">
                      <a:blip r:embed="rId11"/>
                      <a:srcRect l="0" t="0" r="0" b="0"/>
                      <a:stretch>
                        <a:fillRect/>
                      </a:stretch>
                    </a:blipFill>
                  </a:tcPr>
                </a:tc>
                <a:tc>
                  <a:txBody>
                    <a:bodyPr/>
                    <a:lstStyle/>
                    <a:p>
                      <a:pPr defTabSz="914400">
                        <a:defRPr sz="3200">
                          <a:sym typeface="Open Sans"/>
                        </a:defRPr>
                      </a:pPr>
                    </a:p>
                  </a:txBody>
                  <a:tcPr marL="50800" marR="50800" marT="50800" marB="50800" anchor="ctr" anchorCtr="0" horzOverflow="overflow">
                    <a:lnL w="0">
                      <a:miter lim="400000"/>
                    </a:lnL>
                    <a:lnR w="0">
                      <a:miter lim="400000"/>
                    </a:lnR>
                    <a:lnT w="0">
                      <a:miter lim="400000"/>
                    </a:lnT>
                    <a:lnB w="0">
                      <a:miter lim="400000"/>
                    </a:lnB>
                  </a:tcPr>
                </a:tc>
                <a:tc>
                  <a:txBody>
                    <a:bodyPr/>
                    <a:lstStyle/>
                    <a:p>
                      <a:pPr defTabSz="914400">
                        <a:defRPr sz="3200">
                          <a:sym typeface="Open Sans"/>
                        </a:defRPr>
                      </a:pPr>
                    </a:p>
                  </a:txBody>
                  <a:tcPr marL="50800" marR="50800" marT="50800" marB="50800" anchor="ctr" anchorCtr="0" horzOverflow="overflow">
                    <a:lnL w="0">
                      <a:miter lim="400000"/>
                    </a:lnL>
                    <a:lnR w="0">
                      <a:miter lim="400000"/>
                    </a:lnR>
                    <a:lnT w="0">
                      <a:miter lim="400000"/>
                    </a:lnT>
                    <a:lnB w="0">
                      <a:miter lim="400000"/>
                    </a:lnB>
                  </a:tcPr>
                </a:tc>
              </a:tr>
              <a:tr h="1270000">
                <a:tc>
                  <a:txBody>
                    <a:bodyPr/>
                    <a:lstStyle/>
                    <a:p>
                      <a:pPr defTabSz="457200">
                        <a:spcBef>
                          <a:spcPts val="500"/>
                        </a:spcBef>
                        <a:defRPr sz="2300">
                          <a:solidFill>
                            <a:srgbClr val="53697A"/>
                          </a:solidFill>
                          <a:latin typeface="Open Sans Bold"/>
                          <a:ea typeface="Open Sans Bold"/>
                          <a:cs typeface="Open Sans Bold"/>
                          <a:sym typeface="Open Sans Bold"/>
                        </a:defRPr>
                      </a:pPr>
                      <a:r>
                        <a:t>Amélie FERNANDEZ</a:t>
                      </a:r>
                    </a:p>
                    <a:p>
                      <a:pPr defTabSz="457200">
                        <a:spcBef>
                          <a:spcPts val="500"/>
                        </a:spcBef>
                        <a:defRPr sz="1900">
                          <a:solidFill>
                            <a:srgbClr val="A88F5B"/>
                          </a:solidFill>
                          <a:latin typeface="Open Sans SemiBold"/>
                          <a:ea typeface="Open Sans SemiBold"/>
                          <a:cs typeface="Open Sans SemiBold"/>
                          <a:sym typeface="Open Sans SemiBold"/>
                        </a:defRPr>
                      </a:pPr>
                      <a:r>
                        <a:t>JURISTE</a:t>
                      </a:r>
                    </a:p>
                  </a:txBody>
                  <a:tcPr marL="50800" marR="50800" marT="50800" marB="50800" anchor="ctr" anchorCtr="0" horzOverflow="overflow">
                    <a:lnL w="0">
                      <a:miter lim="400000"/>
                    </a:lnL>
                    <a:lnR w="0">
                      <a:miter lim="400000"/>
                    </a:lnR>
                    <a:lnT w="0">
                      <a:miter lim="400000"/>
                    </a:lnT>
                    <a:lnB w="0">
                      <a:miter lim="400000"/>
                    </a:lnB>
                  </a:tcPr>
                </a:tc>
                <a:tc>
                  <a:txBody>
                    <a:bodyPr/>
                    <a:lstStyle/>
                    <a:p>
                      <a:pPr defTabSz="914400">
                        <a:defRPr sz="3200">
                          <a:sym typeface="Open Sans"/>
                        </a:defRPr>
                      </a:pPr>
                    </a:p>
                  </a:txBody>
                  <a:tcPr marL="50800" marR="50800" marT="50800" marB="50800" anchor="ctr" anchorCtr="0" horzOverflow="overflow">
                    <a:lnL w="0">
                      <a:miter lim="400000"/>
                    </a:lnL>
                    <a:lnR w="0">
                      <a:miter lim="400000"/>
                    </a:lnR>
                    <a:lnT w="0">
                      <a:miter lim="400000"/>
                    </a:lnT>
                    <a:lnB w="0">
                      <a:miter lim="400000"/>
                    </a:lnB>
                  </a:tcPr>
                </a:tc>
                <a:tc>
                  <a:txBody>
                    <a:bodyPr/>
                    <a:lstStyle/>
                    <a:p>
                      <a:pPr defTabSz="457200">
                        <a:spcBef>
                          <a:spcPts val="500"/>
                        </a:spcBef>
                        <a:defRPr sz="2300">
                          <a:solidFill>
                            <a:srgbClr val="53697A"/>
                          </a:solidFill>
                          <a:latin typeface="Open Sans Bold"/>
                          <a:ea typeface="Open Sans Bold"/>
                          <a:cs typeface="Open Sans Bold"/>
                          <a:sym typeface="Open Sans Bold"/>
                        </a:defRPr>
                      </a:pPr>
                      <a:r>
                        <a:t>Sandrine LARREMENDY</a:t>
                      </a:r>
                    </a:p>
                    <a:p>
                      <a:pPr defTabSz="457200">
                        <a:spcBef>
                          <a:spcPts val="500"/>
                        </a:spcBef>
                        <a:defRPr sz="1900">
                          <a:solidFill>
                            <a:srgbClr val="A88F5B"/>
                          </a:solidFill>
                          <a:latin typeface="Open Sans SemiBold"/>
                          <a:ea typeface="Open Sans SemiBold"/>
                          <a:cs typeface="Open Sans SemiBold"/>
                          <a:sym typeface="Open Sans SemiBold"/>
                        </a:defRPr>
                      </a:pPr>
                      <a:r>
                        <a:t>PSYCHOLOGUE CLINICIENNE</a:t>
                      </a:r>
                    </a:p>
                  </a:txBody>
                  <a:tcPr marL="50800" marR="50800" marT="50800" marB="50800" anchor="ctr" anchorCtr="0" horzOverflow="overflow">
                    <a:lnL w="0">
                      <a:miter lim="400000"/>
                    </a:lnL>
                    <a:lnR w="0">
                      <a:miter lim="400000"/>
                    </a:lnR>
                    <a:lnT w="0">
                      <a:miter lim="400000"/>
                    </a:lnT>
                    <a:lnB w="0">
                      <a:miter lim="400000"/>
                    </a:lnB>
                  </a:tcPr>
                </a:tc>
                <a:tc>
                  <a:txBody>
                    <a:bodyPr/>
                    <a:lstStyle/>
                    <a:p>
                      <a:pPr defTabSz="914400">
                        <a:defRPr sz="3200">
                          <a:sym typeface="Open Sans"/>
                        </a:defRPr>
                      </a:pPr>
                    </a:p>
                  </a:txBody>
                  <a:tcPr marL="50800" marR="50800" marT="50800" marB="50800" anchor="ctr" anchorCtr="0" horzOverflow="overflow">
                    <a:lnL w="0">
                      <a:miter lim="400000"/>
                    </a:lnL>
                    <a:lnR w="0">
                      <a:miter lim="400000"/>
                    </a:lnR>
                    <a:lnT w="0">
                      <a:miter lim="400000"/>
                    </a:lnT>
                    <a:lnB w="0">
                      <a:miter lim="400000"/>
                    </a:lnB>
                  </a:tcPr>
                </a:tc>
                <a:tc>
                  <a:txBody>
                    <a:bodyPr/>
                    <a:lstStyle/>
                    <a:p>
                      <a:pPr defTabSz="457200">
                        <a:spcBef>
                          <a:spcPts val="500"/>
                        </a:spcBef>
                        <a:defRPr sz="2300">
                          <a:solidFill>
                            <a:srgbClr val="53697A"/>
                          </a:solidFill>
                          <a:latin typeface="Open Sans Bold"/>
                          <a:ea typeface="Open Sans Bold"/>
                          <a:cs typeface="Open Sans Bold"/>
                          <a:sym typeface="Open Sans Bold"/>
                        </a:defRPr>
                      </a:pPr>
                      <a:r>
                        <a:t>Jacqueline MONTAZEMI</a:t>
                      </a:r>
                    </a:p>
                    <a:p>
                      <a:pPr defTabSz="457200">
                        <a:spcBef>
                          <a:spcPts val="500"/>
                        </a:spcBef>
                        <a:defRPr sz="1900">
                          <a:solidFill>
                            <a:srgbClr val="A88F5B"/>
                          </a:solidFill>
                          <a:latin typeface="Open Sans SemiBold"/>
                          <a:ea typeface="Open Sans SemiBold"/>
                          <a:cs typeface="Open Sans SemiBold"/>
                          <a:sym typeface="Open Sans SemiBold"/>
                        </a:defRPr>
                      </a:pPr>
                      <a:r>
                        <a:t>SECRÉTAIRE DOCUMENTALISTE</a:t>
                      </a:r>
                    </a:p>
                  </a:txBody>
                  <a:tcPr marL="50800" marR="50800" marT="50800" marB="50800" anchor="ctr" anchorCtr="0" horzOverflow="overflow">
                    <a:lnL w="0">
                      <a:miter lim="400000"/>
                    </a:lnL>
                    <a:lnR w="0">
                      <a:miter lim="400000"/>
                    </a:lnR>
                    <a:lnT w="0">
                      <a:miter lim="400000"/>
                    </a:lnT>
                    <a:lnB w="0">
                      <a:miter lim="400000"/>
                    </a:lnB>
                  </a:tcPr>
                </a:tc>
                <a:tc>
                  <a:txBody>
                    <a:bodyPr/>
                    <a:lstStyle/>
                    <a:p>
                      <a:pPr defTabSz="914400">
                        <a:defRPr sz="3200">
                          <a:sym typeface="Open Sans"/>
                        </a:defRPr>
                      </a:pPr>
                    </a:p>
                  </a:txBody>
                  <a:tcPr marL="50800" marR="50800" marT="50800" marB="50800" anchor="ctr" anchorCtr="0" horzOverflow="overflow">
                    <a:lnL w="0">
                      <a:miter lim="400000"/>
                    </a:lnL>
                    <a:lnR w="0">
                      <a:miter lim="400000"/>
                    </a:lnR>
                    <a:lnT w="0">
                      <a:miter lim="400000"/>
                    </a:lnT>
                    <a:lnB w="0">
                      <a:miter lim="400000"/>
                    </a:lnB>
                  </a:tcPr>
                </a:tc>
                <a:tc>
                  <a:txBody>
                    <a:bodyPr/>
                    <a:lstStyle/>
                    <a:p>
                      <a:pPr defTabSz="457200">
                        <a:spcBef>
                          <a:spcPts val="500"/>
                        </a:spcBef>
                        <a:defRPr sz="2300">
                          <a:solidFill>
                            <a:srgbClr val="53697A"/>
                          </a:solidFill>
                          <a:latin typeface="Open Sans Bold"/>
                          <a:ea typeface="Open Sans Bold"/>
                          <a:cs typeface="Open Sans Bold"/>
                          <a:sym typeface="Open Sans Bold"/>
                        </a:defRPr>
                      </a:pPr>
                      <a:r>
                        <a:t>Nicolas PORT</a:t>
                      </a:r>
                    </a:p>
                    <a:p>
                      <a:pPr defTabSz="457200">
                        <a:spcBef>
                          <a:spcPts val="500"/>
                        </a:spcBef>
                        <a:defRPr sz="1900">
                          <a:solidFill>
                            <a:srgbClr val="A88F5B"/>
                          </a:solidFill>
                          <a:latin typeface="Open Sans SemiBold"/>
                          <a:ea typeface="Open Sans SemiBold"/>
                          <a:cs typeface="Open Sans SemiBold"/>
                          <a:sym typeface="Open Sans SemiBold"/>
                        </a:defRPr>
                      </a:pPr>
                      <a:r>
                        <a:t>PSYCHOLOGUE CLINICIEN</a:t>
                      </a:r>
                      <a:br/>
                      <a:r>
                        <a:t>CHERCHEUR DOCTORANT</a:t>
                      </a:r>
                    </a:p>
                  </a:txBody>
                  <a:tcPr marL="50800" marR="50800" marT="50800" marB="50800" anchor="ctr" anchorCtr="0" horzOverflow="overflow">
                    <a:lnL w="0">
                      <a:miter lim="400000"/>
                    </a:lnL>
                    <a:lnR w="0">
                      <a:miter lim="400000"/>
                    </a:lnR>
                    <a:lnT w="0">
                      <a:miter lim="400000"/>
                    </a:lnT>
                    <a:lnB w="0">
                      <a:miter lim="400000"/>
                    </a:lnB>
                  </a:tcPr>
                </a:tc>
                <a:tc>
                  <a:txBody>
                    <a:bodyPr/>
                    <a:lstStyle/>
                    <a:p>
                      <a:pPr defTabSz="914400">
                        <a:defRPr sz="3200">
                          <a:sym typeface="Open Sans"/>
                        </a:defRPr>
                      </a:pPr>
                    </a:p>
                  </a:txBody>
                  <a:tcPr marL="50800" marR="50800" marT="50800" marB="50800" anchor="ctr" anchorCtr="0" horzOverflow="overflow">
                    <a:lnL w="0">
                      <a:miter lim="400000"/>
                    </a:lnL>
                    <a:lnR w="0">
                      <a:miter lim="400000"/>
                    </a:lnR>
                    <a:lnT w="0">
                      <a:miter lim="400000"/>
                    </a:lnT>
                    <a:lnB w="0">
                      <a:miter lim="400000"/>
                    </a:lnB>
                  </a:tcPr>
                </a:tc>
                <a:tc>
                  <a:txBody>
                    <a:bodyPr/>
                    <a:lstStyle/>
                    <a:p>
                      <a:pPr defTabSz="914400">
                        <a:defRPr sz="3200">
                          <a:sym typeface="Open Sans"/>
                        </a:defRPr>
                      </a:pPr>
                    </a:p>
                  </a:txBody>
                  <a:tcPr marL="50800" marR="50800" marT="50800" marB="50800" anchor="ctr" anchorCtr="0" horzOverflow="overflow">
                    <a:lnL w="0">
                      <a:miter lim="400000"/>
                    </a:lnL>
                    <a:lnR w="0">
                      <a:miter lim="400000"/>
                    </a:lnR>
                    <a:lnT w="0">
                      <a:miter lim="400000"/>
                    </a:lnT>
                    <a:lnB w="0">
                      <a:miter lim="400000"/>
                    </a:lnB>
                  </a:tcPr>
                </a:tc>
              </a:tr>
            </a:tbl>
          </a:graphicData>
        </a:graphic>
      </p:graphicFrame>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0" name="Nos missions…"/>
          <p:cNvSpPr txBox="1"/>
          <p:nvPr/>
        </p:nvSpPr>
        <p:spPr>
          <a:xfrm>
            <a:off x="2031469" y="1386684"/>
            <a:ext cx="20321062" cy="10960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just">
              <a:spcBef>
                <a:spcPts val="5000"/>
              </a:spcBef>
              <a:defRPr sz="6600">
                <a:solidFill>
                  <a:srgbClr val="53697A"/>
                </a:solidFill>
                <a:latin typeface="Open Sans Bold"/>
                <a:ea typeface="Open Sans Bold"/>
                <a:cs typeface="Open Sans Bold"/>
                <a:sym typeface="Open Sans Bold"/>
              </a:defRPr>
            </a:pPr>
            <a:r>
              <a:t>Nos missions</a:t>
            </a:r>
          </a:p>
          <a:p>
            <a:pPr marL="1016000" indent="-1016000" algn="just">
              <a:spcBef>
                <a:spcPts val="3500"/>
              </a:spcBef>
              <a:buSzPct val="125000"/>
              <a:buChar char="‣"/>
              <a:defRPr sz="6600">
                <a:solidFill>
                  <a:srgbClr val="53697A"/>
                </a:solidFill>
                <a:latin typeface="+mn-lt"/>
                <a:ea typeface="+mn-ea"/>
                <a:cs typeface="+mn-cs"/>
                <a:sym typeface="Open Sans Medium"/>
              </a:defRPr>
            </a:pPr>
            <a:r>
              <a:rPr>
                <a:latin typeface="Open Sans"/>
                <a:ea typeface="Open Sans"/>
                <a:cs typeface="Open Sans"/>
                <a:sym typeface="Open Sans"/>
              </a:rPr>
              <a:t>Mise en réseau </a:t>
            </a:r>
            <a:endParaRPr>
              <a:latin typeface="Open Sans"/>
              <a:ea typeface="Open Sans"/>
              <a:cs typeface="Open Sans"/>
              <a:sym typeface="Open Sans"/>
            </a:endParaRPr>
          </a:p>
          <a:p>
            <a:pPr marL="1016000" indent="-1016000" algn="just">
              <a:spcBef>
                <a:spcPts val="3500"/>
              </a:spcBef>
              <a:buSzPct val="125000"/>
              <a:buChar char="‣"/>
              <a:defRPr sz="6600">
                <a:solidFill>
                  <a:srgbClr val="53697A"/>
                </a:solidFill>
                <a:latin typeface="+mn-lt"/>
                <a:ea typeface="+mn-ea"/>
                <a:cs typeface="+mn-cs"/>
                <a:sym typeface="Open Sans Medium"/>
              </a:defRPr>
            </a:pPr>
            <a:r>
              <a:rPr>
                <a:latin typeface="Open Sans"/>
                <a:ea typeface="Open Sans"/>
                <a:cs typeface="Open Sans"/>
                <a:sym typeface="Open Sans"/>
              </a:rPr>
              <a:t>Soutien et recours clinique</a:t>
            </a:r>
            <a:endParaRPr>
              <a:latin typeface="Open Sans"/>
              <a:ea typeface="Open Sans"/>
              <a:cs typeface="Open Sans"/>
              <a:sym typeface="Open Sans"/>
            </a:endParaRPr>
          </a:p>
          <a:p>
            <a:pPr marL="1016000" indent="-1016000" algn="just">
              <a:spcBef>
                <a:spcPts val="3500"/>
              </a:spcBef>
              <a:buSzPct val="125000"/>
              <a:buChar char="‣"/>
              <a:defRPr sz="6600">
                <a:solidFill>
                  <a:srgbClr val="53697A"/>
                </a:solidFill>
                <a:latin typeface="+mn-lt"/>
                <a:ea typeface="+mn-ea"/>
                <a:cs typeface="+mn-cs"/>
                <a:sym typeface="Open Sans Medium"/>
              </a:defRPr>
            </a:pPr>
            <a:r>
              <a:rPr>
                <a:latin typeface="Open Sans"/>
                <a:ea typeface="Open Sans"/>
                <a:cs typeface="Open Sans"/>
                <a:sym typeface="Open Sans"/>
              </a:rPr>
              <a:t>Prévention</a:t>
            </a:r>
            <a:endParaRPr>
              <a:latin typeface="Open Sans"/>
              <a:ea typeface="Open Sans"/>
              <a:cs typeface="Open Sans"/>
              <a:sym typeface="Open Sans"/>
            </a:endParaRPr>
          </a:p>
          <a:p>
            <a:pPr marL="1016000" indent="-1016000" algn="just">
              <a:spcBef>
                <a:spcPts val="3500"/>
              </a:spcBef>
              <a:buSzPct val="125000"/>
              <a:buChar char="‣"/>
              <a:defRPr sz="6600">
                <a:solidFill>
                  <a:srgbClr val="53697A"/>
                </a:solidFill>
                <a:latin typeface="+mn-lt"/>
                <a:ea typeface="+mn-ea"/>
                <a:cs typeface="+mn-cs"/>
                <a:sym typeface="Open Sans Medium"/>
              </a:defRPr>
            </a:pPr>
            <a:r>
              <a:rPr>
                <a:latin typeface="Open Sans"/>
                <a:ea typeface="Open Sans"/>
                <a:cs typeface="Open Sans"/>
                <a:sym typeface="Open Sans"/>
              </a:rPr>
              <a:t>Information et documentation</a:t>
            </a:r>
            <a:endParaRPr>
              <a:latin typeface="Open Sans"/>
              <a:ea typeface="Open Sans"/>
              <a:cs typeface="Open Sans"/>
              <a:sym typeface="Open Sans"/>
            </a:endParaRPr>
          </a:p>
          <a:p>
            <a:pPr marL="1016000" indent="-1016000" algn="just">
              <a:spcBef>
                <a:spcPts val="3500"/>
              </a:spcBef>
              <a:buSzPct val="125000"/>
              <a:buChar char="‣"/>
              <a:defRPr sz="6600">
                <a:solidFill>
                  <a:srgbClr val="53697A"/>
                </a:solidFill>
                <a:latin typeface="+mn-lt"/>
                <a:ea typeface="+mn-ea"/>
                <a:cs typeface="+mn-cs"/>
                <a:sym typeface="Open Sans Medium"/>
              </a:defRPr>
            </a:pPr>
            <a:r>
              <a:rPr>
                <a:latin typeface="Open Sans"/>
                <a:ea typeface="Open Sans"/>
                <a:cs typeface="Open Sans"/>
                <a:sym typeface="Open Sans"/>
              </a:rPr>
              <a:t>Recherche</a:t>
            </a:r>
            <a:endParaRPr>
              <a:latin typeface="Open Sans"/>
              <a:ea typeface="Open Sans"/>
              <a:cs typeface="Open Sans"/>
              <a:sym typeface="Open Sans"/>
            </a:endParaRPr>
          </a:p>
          <a:p>
            <a:pPr marL="1016000" indent="-1016000" algn="just">
              <a:spcBef>
                <a:spcPts val="3500"/>
              </a:spcBef>
              <a:buSzPct val="125000"/>
              <a:buChar char="‣"/>
              <a:defRPr sz="6600">
                <a:solidFill>
                  <a:srgbClr val="53697A"/>
                </a:solidFill>
                <a:latin typeface="+mn-lt"/>
                <a:ea typeface="+mn-ea"/>
                <a:cs typeface="+mn-cs"/>
                <a:sym typeface="Open Sans Medium"/>
              </a:defRPr>
            </a:pPr>
            <a:r>
              <a:rPr>
                <a:latin typeface="Open Sans"/>
                <a:ea typeface="Open Sans"/>
                <a:cs typeface="Open Sans"/>
                <a:sym typeface="Open Sans"/>
              </a:rPr>
              <a:t>Formation</a:t>
            </a:r>
          </a:p>
        </p:txBody>
      </p:sp>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Open Sans Medium"/>
        <a:ea typeface="Open Sans Medium"/>
        <a:cs typeface="Open Sans Medium"/>
      </a:majorFont>
      <a:minorFont>
        <a:latin typeface="Open Sans Medium"/>
        <a:ea typeface="Open Sans Medium"/>
        <a:cs typeface="Open Sans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Open Sans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825500" rtl="0" fontAlgn="auto" latinLnBrk="0" hangingPunct="0">
          <a:lnSpc>
            <a:spcPct val="100000"/>
          </a:lnSpc>
          <a:spcBef>
            <a:spcPts val="5900"/>
          </a:spcBef>
          <a:spcAft>
            <a:spcPts val="0"/>
          </a:spcAft>
          <a:buClrTx/>
          <a:buSzTx/>
          <a:buFontTx/>
          <a:buNone/>
          <a:tabLst/>
          <a:defRPr b="0" baseline="0" cap="none" i="0" spc="0" strike="noStrike" sz="4800" u="none" kumimoji="0" normalizeH="0">
            <a:ln>
              <a:noFill/>
            </a:ln>
            <a:solidFill>
              <a:srgbClr val="000000"/>
            </a:solidFill>
            <a:effectLst/>
            <a:uFillTx/>
            <a:latin typeface="Open Sans"/>
            <a:ea typeface="Open Sans"/>
            <a:cs typeface="Open Sans"/>
            <a:sym typeface="Open San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Open Sans Medium"/>
        <a:ea typeface="Open Sans Medium"/>
        <a:cs typeface="Open Sans Medium"/>
      </a:majorFont>
      <a:minorFont>
        <a:latin typeface="Open Sans Medium"/>
        <a:ea typeface="Open Sans Medium"/>
        <a:cs typeface="Open Sans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Open Sans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825500" rtl="0" fontAlgn="auto" latinLnBrk="0" hangingPunct="0">
          <a:lnSpc>
            <a:spcPct val="100000"/>
          </a:lnSpc>
          <a:spcBef>
            <a:spcPts val="5900"/>
          </a:spcBef>
          <a:spcAft>
            <a:spcPts val="0"/>
          </a:spcAft>
          <a:buClrTx/>
          <a:buSzTx/>
          <a:buFontTx/>
          <a:buNone/>
          <a:tabLst/>
          <a:defRPr b="0" baseline="0" cap="none" i="0" spc="0" strike="noStrike" sz="4800" u="none" kumimoji="0" normalizeH="0">
            <a:ln>
              <a:noFill/>
            </a:ln>
            <a:solidFill>
              <a:srgbClr val="000000"/>
            </a:solidFill>
            <a:effectLst/>
            <a:uFillTx/>
            <a:latin typeface="Open Sans"/>
            <a:ea typeface="Open Sans"/>
            <a:cs typeface="Open Sans"/>
            <a:sym typeface="Open San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